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29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137.xml"/>
  <Override ContentType="application/vnd.openxmlformats-officedocument.presentationml.slideLayout+xml" PartName="/ppt/slideLayouts/slideLayout120.xml"/>
  <Override ContentType="application/vnd.openxmlformats-officedocument.presentationml.slideLayout+xml" PartName="/ppt/slideLayouts/slideLayout9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98.xml"/>
  <Override ContentType="application/vnd.openxmlformats-officedocument.presentationml.slideLayout+xml" PartName="/ppt/slideLayouts/slideLayout110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145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2.xml"/>
  <Override ContentType="application/vnd.openxmlformats-officedocument.presentationml.slideLayout+xml" PartName="/ppt/slideLayouts/slideLayout119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135.xml"/>
  <Override ContentType="application/vnd.openxmlformats-officedocument.presentationml.slideLayout+xml" PartName="/ppt/slideLayouts/slideLayout12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04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147.xml"/>
  <Override ContentType="application/vnd.openxmlformats-officedocument.presentationml.slideLayout+xml" PartName="/ppt/slideLayouts/slideLayout117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151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92.xml"/>
  <Override ContentType="application/vnd.openxmlformats-officedocument.presentationml.slideLayout+xml" PartName="/ppt/slideLayouts/slideLayout116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150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33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0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149.xml"/>
  <Override ContentType="application/vnd.openxmlformats-officedocument.presentationml.slideLayout+xml" PartName="/ppt/slideLayouts/slideLayout9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10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12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127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94.xml"/>
  <Override ContentType="application/vnd.openxmlformats-officedocument.presentationml.slideLayout+xml" PartName="/ppt/slideLayouts/slideLayout114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144.xml"/>
  <Override ContentType="application/vnd.openxmlformats-officedocument.presentationml.slideLayout+xml" PartName="/ppt/slideLayouts/slideLayout131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142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25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112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10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138.xml"/>
  <Override ContentType="application/vnd.openxmlformats-officedocument.presentationml.slideLayout+xml" PartName="/ppt/slideLayouts/slideLayout32.xml"/>
  <Override ContentType="application/vnd.openxmlformats-officedocument.presentationml.slideLayout+xml" PartName="/ppt/slideLayouts/slideLayout97.xml"/>
  <Override ContentType="application/vnd.openxmlformats-officedocument.presentationml.slideLayout+xml" PartName="/ppt/slideLayouts/slideLayout111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146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03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128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95.xml"/>
  <Override ContentType="application/vnd.openxmlformats-officedocument.presentationml.slideLayout+xml" PartName="/ppt/slideLayouts/slideLayout101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99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136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05.xml"/>
  <Override ContentType="application/vnd.openxmlformats-officedocument.presentationml.slideLayout+xml" PartName="/ppt/slideLayouts/slideLayout118.xml"/>
  <Override ContentType="application/vnd.openxmlformats-officedocument.presentationml.slideLayout+xml" PartName="/ppt/slideLayouts/slideLayout148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134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121.xml"/>
  <Override ContentType="application/vnd.openxmlformats-officedocument.presentationml.slideLayout+xml" PartName="/ppt/slideLayouts/slideLayout14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107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124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09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91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115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132.xml"/>
  <Override ContentType="application/vnd.openxmlformats-officedocument.presentationml.slideLayout+xml" PartName="/ppt/slideLayouts/slideLayout100.xml"/>
  <Override ContentType="application/vnd.openxmlformats-officedocument.presentationml.slideLayout+xml" PartName="/ppt/slideLayouts/slideLayout130.xml"/>
  <Override ContentType="application/vnd.openxmlformats-officedocument.presentationml.slideLayout+xml" PartName="/ppt/slideLayouts/slideLayout143.xml"/>
  <Override ContentType="application/vnd.openxmlformats-officedocument.presentationml.slideLayout+xml" PartName="/ppt/slideLayouts/slideLayout113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126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39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93.xml"/>
  <Override ContentType="application/vnd.openxmlformats-officedocument.presentationml.slideLayout+xml" PartName="/ppt/slideLayouts/slideLayout27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99" r:id="rId4"/>
    <p:sldMasterId id="2147483800" r:id="rId5"/>
    <p:sldMasterId id="2147483801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</p:sldIdLst>
  <p:sldSz cy="5143500" cx="9144000"/>
  <p:notesSz cx="6858000" cy="9144000"/>
  <p:embeddedFontLst>
    <p:embeddedFont>
      <p:font typeface="DM Sans Medium"/>
      <p:regular r:id="rId29"/>
      <p:bold r:id="rId30"/>
      <p:italic r:id="rId31"/>
      <p:boldItalic r:id="rId32"/>
    </p:embeddedFont>
    <p:embeddedFont>
      <p:font typeface="Inter SemiBold"/>
      <p:regular r:id="rId33"/>
      <p:bold r:id="rId34"/>
      <p:italic r:id="rId35"/>
      <p:boldItalic r:id="rId36"/>
    </p:embeddedFont>
    <p:embeddedFont>
      <p:font typeface="Inter"/>
      <p:regular r:id="rId37"/>
      <p:bold r:id="rId38"/>
      <p:italic r:id="rId39"/>
      <p:boldItalic r:id="rId40"/>
    </p:embeddedFont>
    <p:embeddedFont>
      <p:font typeface="JetBrains Mono Medium"/>
      <p:regular r:id="rId41"/>
      <p:bold r:id="rId42"/>
      <p:italic r:id="rId43"/>
      <p:boldItalic r:id="rId44"/>
    </p:embeddedFont>
    <p:embeddedFont>
      <p:font typeface="JetBrains Mono SemiBold"/>
      <p:regular r:id="rId45"/>
      <p:bold r:id="rId46"/>
      <p:italic r:id="rId47"/>
      <p:boldItalic r:id="rId48"/>
    </p:embeddedFont>
    <p:embeddedFont>
      <p:font typeface="JetBrains Mono ExtraBold"/>
      <p:bold r:id="rId49"/>
      <p:boldItalic r:id="rId50"/>
    </p:embeddedFont>
    <p:embeddedFont>
      <p:font typeface="JetBrains Mono Light"/>
      <p:regular r:id="rId51"/>
      <p:bold r:id="rId52"/>
      <p:italic r:id="rId53"/>
      <p:boldItalic r:id="rId54"/>
    </p:embeddedFont>
    <p:embeddedFont>
      <p:font typeface="DM Sans"/>
      <p:regular r:id="rId55"/>
      <p:bold r:id="rId56"/>
      <p:italic r:id="rId57"/>
      <p:boldItalic r:id="rId58"/>
    </p:embeddedFont>
    <p:embeddedFont>
      <p:font typeface="Inter Medium"/>
      <p:regular r:id="rId59"/>
      <p:bold r:id="rId60"/>
      <p:italic r:id="rId61"/>
      <p:boldItalic r:id="rId62"/>
    </p:embeddedFont>
    <p:embeddedFont>
      <p:font typeface="JetBrains Mono"/>
      <p:regular r:id="rId63"/>
      <p:bold r:id="rId64"/>
      <p:italic r:id="rId65"/>
      <p:boldItalic r:id="rId6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Inter-boldItalic.fntdata"/><Relationship Id="rId42" Type="http://schemas.openxmlformats.org/officeDocument/2006/relationships/font" Target="fonts/JetBrainsMonoMedium-bold.fntdata"/><Relationship Id="rId41" Type="http://schemas.openxmlformats.org/officeDocument/2006/relationships/font" Target="fonts/JetBrainsMonoMedium-regular.fntdata"/><Relationship Id="rId44" Type="http://schemas.openxmlformats.org/officeDocument/2006/relationships/font" Target="fonts/JetBrainsMonoMedium-boldItalic.fntdata"/><Relationship Id="rId43" Type="http://schemas.openxmlformats.org/officeDocument/2006/relationships/font" Target="fonts/JetBrainsMonoMedium-italic.fntdata"/><Relationship Id="rId46" Type="http://schemas.openxmlformats.org/officeDocument/2006/relationships/font" Target="fonts/JetBrainsMonoSemiBold-bold.fntdata"/><Relationship Id="rId45" Type="http://schemas.openxmlformats.org/officeDocument/2006/relationships/font" Target="fonts/JetBrainsMonoSemiBold-regular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48" Type="http://schemas.openxmlformats.org/officeDocument/2006/relationships/font" Target="fonts/JetBrainsMonoSemiBold-boldItalic.fntdata"/><Relationship Id="rId47" Type="http://schemas.openxmlformats.org/officeDocument/2006/relationships/font" Target="fonts/JetBrainsMonoSemiBold-italic.fntdata"/><Relationship Id="rId49" Type="http://schemas.openxmlformats.org/officeDocument/2006/relationships/font" Target="fonts/JetBrainsMonoExtraBold-bold.fntdata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font" Target="fonts/DMSansMedium-italic.fntdata"/><Relationship Id="rId30" Type="http://schemas.openxmlformats.org/officeDocument/2006/relationships/font" Target="fonts/DMSansMedium-bold.fntdata"/><Relationship Id="rId33" Type="http://schemas.openxmlformats.org/officeDocument/2006/relationships/font" Target="fonts/InterSemiBold-regular.fntdata"/><Relationship Id="rId32" Type="http://schemas.openxmlformats.org/officeDocument/2006/relationships/font" Target="fonts/DMSansMedium-boldItalic.fntdata"/><Relationship Id="rId35" Type="http://schemas.openxmlformats.org/officeDocument/2006/relationships/font" Target="fonts/InterSemiBold-italic.fntdata"/><Relationship Id="rId34" Type="http://schemas.openxmlformats.org/officeDocument/2006/relationships/font" Target="fonts/InterSemiBold-bold.fntdata"/><Relationship Id="rId37" Type="http://schemas.openxmlformats.org/officeDocument/2006/relationships/font" Target="fonts/Inter-regular.fntdata"/><Relationship Id="rId36" Type="http://schemas.openxmlformats.org/officeDocument/2006/relationships/font" Target="fonts/InterSemiBold-boldItalic.fntdata"/><Relationship Id="rId39" Type="http://schemas.openxmlformats.org/officeDocument/2006/relationships/font" Target="fonts/Inter-italic.fntdata"/><Relationship Id="rId38" Type="http://schemas.openxmlformats.org/officeDocument/2006/relationships/font" Target="fonts/Inter-bold.fntdata"/><Relationship Id="rId62" Type="http://schemas.openxmlformats.org/officeDocument/2006/relationships/font" Target="fonts/InterMedium-boldItalic.fntdata"/><Relationship Id="rId61" Type="http://schemas.openxmlformats.org/officeDocument/2006/relationships/font" Target="fonts/InterMedium-italic.fntdata"/><Relationship Id="rId20" Type="http://schemas.openxmlformats.org/officeDocument/2006/relationships/slide" Target="slides/slide13.xml"/><Relationship Id="rId64" Type="http://schemas.openxmlformats.org/officeDocument/2006/relationships/font" Target="fonts/JetBrainsMono-bold.fntdata"/><Relationship Id="rId63" Type="http://schemas.openxmlformats.org/officeDocument/2006/relationships/font" Target="fonts/JetBrainsMono-regular.fntdata"/><Relationship Id="rId22" Type="http://schemas.openxmlformats.org/officeDocument/2006/relationships/slide" Target="slides/slide15.xml"/><Relationship Id="rId66" Type="http://schemas.openxmlformats.org/officeDocument/2006/relationships/font" Target="fonts/JetBrainsMono-boldItalic.fntdata"/><Relationship Id="rId21" Type="http://schemas.openxmlformats.org/officeDocument/2006/relationships/slide" Target="slides/slide14.xml"/><Relationship Id="rId65" Type="http://schemas.openxmlformats.org/officeDocument/2006/relationships/font" Target="fonts/JetBrainsMono-italic.fntdata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60" Type="http://schemas.openxmlformats.org/officeDocument/2006/relationships/font" Target="fonts/InterMedium-bold.fntdata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font" Target="fonts/DMSansMedium-regular.fntdata"/><Relationship Id="rId51" Type="http://schemas.openxmlformats.org/officeDocument/2006/relationships/font" Target="fonts/JetBrainsMonoLight-regular.fntdata"/><Relationship Id="rId50" Type="http://schemas.openxmlformats.org/officeDocument/2006/relationships/font" Target="fonts/JetBrainsMonoExtraBold-boldItalic.fntdata"/><Relationship Id="rId53" Type="http://schemas.openxmlformats.org/officeDocument/2006/relationships/font" Target="fonts/JetBrainsMonoLight-italic.fntdata"/><Relationship Id="rId52" Type="http://schemas.openxmlformats.org/officeDocument/2006/relationships/font" Target="fonts/JetBrainsMonoLight-bold.fntdata"/><Relationship Id="rId11" Type="http://schemas.openxmlformats.org/officeDocument/2006/relationships/slide" Target="slides/slide4.xml"/><Relationship Id="rId55" Type="http://schemas.openxmlformats.org/officeDocument/2006/relationships/font" Target="fonts/DMSans-regular.fntdata"/><Relationship Id="rId10" Type="http://schemas.openxmlformats.org/officeDocument/2006/relationships/slide" Target="slides/slide3.xml"/><Relationship Id="rId54" Type="http://schemas.openxmlformats.org/officeDocument/2006/relationships/font" Target="fonts/JetBrainsMonoLight-boldItalic.fntdata"/><Relationship Id="rId13" Type="http://schemas.openxmlformats.org/officeDocument/2006/relationships/slide" Target="slides/slide6.xml"/><Relationship Id="rId57" Type="http://schemas.openxmlformats.org/officeDocument/2006/relationships/font" Target="fonts/DMSans-italic.fntdata"/><Relationship Id="rId12" Type="http://schemas.openxmlformats.org/officeDocument/2006/relationships/slide" Target="slides/slide5.xml"/><Relationship Id="rId56" Type="http://schemas.openxmlformats.org/officeDocument/2006/relationships/font" Target="fonts/DMSans-bold.fntdata"/><Relationship Id="rId15" Type="http://schemas.openxmlformats.org/officeDocument/2006/relationships/slide" Target="slides/slide8.xml"/><Relationship Id="rId59" Type="http://schemas.openxmlformats.org/officeDocument/2006/relationships/font" Target="fonts/InterMedium-regular.fntdata"/><Relationship Id="rId14" Type="http://schemas.openxmlformats.org/officeDocument/2006/relationships/slide" Target="slides/slide7.xml"/><Relationship Id="rId58" Type="http://schemas.openxmlformats.org/officeDocument/2006/relationships/font" Target="fonts/DMSans-boldItalic.fntdata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4" name="Shape 1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5" name="Google Shape;1455;g29f665326c2_0_20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6" name="Google Shape;1456;g29f665326c2_0_20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7" name="Shape 1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8" name="Google Shape;1568;g2bafdbc382d_0_4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9" name="Google Shape;1569;g2bafdbc382d_0_4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2" name="Shape 1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3" name="Google Shape;1583;g2b5e158b167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4" name="Google Shape;1584;g2b5e158b167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0" name="Shape 1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1" name="Google Shape;1591;g2c5a5c3eb1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2" name="Google Shape;1592;g2c5a5c3eb1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6" name="Shape 1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" name="Google Shape;1597;g2b5e158b167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8" name="Google Shape;1598;g2b5e158b167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4" name="Shape 1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5" name="Google Shape;1605;g2c5a5c3eb11_0_7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6" name="Google Shape;1606;g2c5a5c3eb11_0_7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0" name="Shape 1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1" name="Google Shape;1611;g2b5e158b167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2" name="Google Shape;1612;g2b5e158b167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5" name="Shape 1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6" name="Google Shape;1616;g2b5e158b167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7" name="Google Shape;1617;g2b5e158b167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2" name="Shape 1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3" name="Google Shape;1623;g2b5e158b167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4" name="Google Shape;1624;g2b5e158b167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0" name="Shape 1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1" name="Google Shape;1631;g2bb9561a365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2" name="Google Shape;1632;g2bb9561a365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7" name="Shape 1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" name="Google Shape;1638;g2bb2d6a26a2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9" name="Google Shape;1639;g2bb2d6a26a2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1" name="Shape 1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2" name="Google Shape;1462;g29f665326c2_0_74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3" name="Google Shape;1463;g29f665326c2_0_74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2" name="Shape 1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3" name="Google Shape;1643;g2da0dcd48fc_0_7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4" name="Google Shape;1644;g2da0dcd48fc_0_7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4" name="Shape 1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5" name="Google Shape;1655;g2b585448db5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6" name="Google Shape;1656;g2b585448db5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9" name="Shape 1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0" name="Google Shape;1470;g2b5e158b167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1" name="Google Shape;1471;g2b5e158b167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6" name="Shape 1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7" name="Google Shape;1477;g2bafdbc382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8" name="Google Shape;1478;g2bafdbc382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2" name="Google Shape;1502;g2b5e158b167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3" name="Google Shape;1503;g2b5e158b167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7" name="Google Shape;1507;g29f665326c2_0_40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8" name="Google Shape;1508;g29f665326c2_0_40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3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4" name="Google Shape;1514;g2bafdbc382d_0_7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5" name="Google Shape;1515;g2bafdbc382d_0_7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0" name="Shape 1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1" name="Google Shape;1531;g2bafdbc382d_0_13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2" name="Google Shape;1532;g2bafdbc382d_0_13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1" name="Shape 1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2" name="Google Shape;1552;g2bafdbc382d_0_20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3" name="Google Shape;1553;g2bafdbc382d_0_20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5.png"/></Relationships>
</file>

<file path=ppt/slideLayouts/_rels/slideLayout10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5.png"/></Relationships>
</file>

<file path=ppt/slideLayouts/_rels/slideLayout10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5.png"/></Relationships>
</file>

<file path=ppt/slideLayouts/_rels/slideLayout10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5.png"/></Relationships>
</file>

<file path=ppt/slideLayouts/_rels/slideLayout10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5.png"/></Relationships>
</file>

<file path=ppt/slideLayouts/_rels/slideLayout10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5.png"/></Relationships>
</file>

<file path=ppt/slideLayouts/_rels/slideLayout10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5.png"/></Relationships>
</file>

<file path=ppt/slideLayouts/_rels/slideLayout10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5.png"/></Relationships>
</file>

<file path=ppt/slideLayouts/_rels/slideLayout10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5.png"/></Relationships>
</file>

<file path=ppt/slideLayouts/_rels/slideLayout10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5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5.png"/></Relationships>
</file>

<file path=ppt/slideLayouts/_rels/slideLayout1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5.png"/></Relationships>
</file>

<file path=ppt/slideLayouts/_rels/slideLayout1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5.png"/></Relationships>
</file>

<file path=ppt/slideLayouts/_rels/slideLayout1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5.png"/></Relationships>
</file>

<file path=ppt/slideLayouts/_rels/slideLayout1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5.png"/></Relationships>
</file>

<file path=ppt/slideLayouts/_rels/slideLayout1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3.png"/></Relationships>
</file>

<file path=ppt/slideLayouts/_rels/slideLayout1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3.png"/></Relationships>
</file>

<file path=ppt/slideLayouts/_rels/slideLayout1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5.png"/></Relationships>
</file>

<file path=ppt/slideLayouts/_rels/slideLayout1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5.png"/></Relationships>
</file>

<file path=ppt/slideLayouts/_rels/slideLayout1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5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5.png"/></Relationships>
</file>

<file path=ppt/slideLayouts/_rels/slideLayout1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5.png"/></Relationships>
</file>

<file path=ppt/slideLayouts/_rels/slideLayout1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5.png"/></Relationships>
</file>

<file path=ppt/slideLayouts/_rels/slideLayout1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5.png"/></Relationships>
</file>

<file path=ppt/slideLayouts/_rels/slideLayout1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5.png"/></Relationships>
</file>

<file path=ppt/slideLayouts/_rels/slideLayout1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1.png"/></Relationships>
</file>

<file path=ppt/slideLayouts/_rels/slideLayout1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Layouts/_rels/slideLayout1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3.png"/><Relationship Id="rId3" Type="http://schemas.openxmlformats.org/officeDocument/2006/relationships/image" Target="../media/image13.png"/></Relationships>
</file>

<file path=ppt/slideLayouts/_rels/slideLayout1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3.png"/><Relationship Id="rId3" Type="http://schemas.openxmlformats.org/officeDocument/2006/relationships/image" Target="../media/image13.png"/></Relationships>
</file>

<file path=ppt/slideLayouts/_rels/slideLayout1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3.png"/><Relationship Id="rId3" Type="http://schemas.openxmlformats.org/officeDocument/2006/relationships/image" Target="../media/image13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2.png"/></Relationships>
</file>

<file path=ppt/slideLayouts/_rels/slideLayout1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4.png"/></Relationships>
</file>

<file path=ppt/slideLayouts/_rels/slideLayout1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2.png"/></Relationships>
</file>

<file path=ppt/slideLayouts/_rels/slideLayout1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3.png"/></Relationships>
</file>

<file path=ppt/slideLayouts/_rels/slideLayout1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3.png"/></Relationships>
</file>

<file path=ppt/slideLayouts/_rels/slideLayout1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5.png"/></Relationships>
</file>

<file path=ppt/slideLayouts/_rels/slideLayout1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5.png"/></Relationships>
</file>

<file path=ppt/slideLayouts/_rels/slideLayout1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5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5.png"/></Relationships>
</file>

<file path=ppt/slideLayouts/_rels/slideLayout1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5.png"/></Relationships>
</file>

<file path=ppt/slideLayouts/_rels/slideLayout1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5.png"/></Relationships>
</file>

<file path=ppt/slideLayouts/_rels/slideLayout1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5.png"/></Relationships>
</file>

<file path=ppt/slideLayouts/_rels/slideLayout1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5.png"/></Relationships>
</file>

<file path=ppt/slideLayouts/_rels/slideLayout1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5.png"/></Relationships>
</file>

<file path=ppt/slideLayouts/_rels/slideLayout1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5.png"/></Relationships>
</file>

<file path=ppt/slideLayouts/_rels/slideLayout1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5.png"/></Relationships>
</file>

<file path=ppt/slideLayouts/_rels/slideLayout1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3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16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Relationship Id="rId3" Type="http://schemas.openxmlformats.org/officeDocument/2006/relationships/image" Target="../media/image12.pn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2.pn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5.png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5.png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Relationship Id="rId3" Type="http://schemas.openxmlformats.org/officeDocument/2006/relationships/image" Target="../media/image4.png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14.png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.png"/><Relationship Id="rId3" Type="http://schemas.openxmlformats.org/officeDocument/2006/relationships/image" Target="../media/image1.png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Relationship Id="rId3" Type="http://schemas.openxmlformats.org/officeDocument/2006/relationships/image" Target="../media/image1.png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.png"/><Relationship Id="rId3" Type="http://schemas.openxmlformats.org/officeDocument/2006/relationships/image" Target="../media/image1.png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Relationship Id="rId3" Type="http://schemas.openxmlformats.org/officeDocument/2006/relationships/image" Target="../media/image1.png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3.png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5.png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3.png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5.png"/></Relationships>
</file>

<file path=ppt/slideLayouts/_rels/slideLayout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5.png"/></Relationships>
</file>

<file path=ppt/slideLayouts/_rels/slideLayout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7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5.png"/></Relationships>
</file>

<file path=ppt/slideLayouts/_rels/slideLayout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5.png"/></Relationships>
</file>

<file path=ppt/slideLayouts/_rels/slideLayout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3.png"/></Relationships>
</file>

<file path=ppt/slideLayouts/_rels/slideLayout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5.png"/></Relationships>
</file>

<file path=ppt/slideLayouts/_rels/slideLayout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5.png"/></Relationships>
</file>

<file path=ppt/slideLayouts/_rels/slideLayout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5.png"/></Relationships>
</file>

<file path=ppt/slideLayouts/_rels/slideLayout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15.png"/></Relationships>
</file>

<file path=ppt/slideLayouts/_rels/slideLayout9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6.png"/><Relationship Id="rId3" Type="http://schemas.openxmlformats.org/officeDocument/2006/relationships/image" Target="../media/image15.png"/></Relationships>
</file>

<file path=ppt/slideLayouts/_rels/slideLayout9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5.png"/></Relationships>
</file>

<file path=ppt/slideLayouts/_rels/slideLayout9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5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_Blank">
  <p:cSld name="TITLE_8_2_2"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7" name="Google Shape;927;p10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15350" y="4786297"/>
            <a:ext cx="141522" cy="197375"/>
          </a:xfrm>
          <a:prstGeom prst="rect">
            <a:avLst/>
          </a:prstGeom>
          <a:noFill/>
          <a:ln>
            <a:noFill/>
          </a:ln>
        </p:spPr>
      </p:pic>
      <p:sp>
        <p:nvSpPr>
          <p:cNvPr id="928" name="Google Shape;928;p103"/>
          <p:cNvSpPr txBox="1"/>
          <p:nvPr>
            <p:ph idx="12" type="sldNum"/>
          </p:nvPr>
        </p:nvSpPr>
        <p:spPr>
          <a:xfrm>
            <a:off x="8586613" y="4715606"/>
            <a:ext cx="228300" cy="28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1pPr>
            <a:lvl2pPr lvl="1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2pPr>
            <a:lvl3pPr lvl="2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3pPr>
            <a:lvl4pPr lvl="3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4pPr>
            <a:lvl5pPr lvl="4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5pPr>
            <a:lvl6pPr lvl="5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6pPr>
            <a:lvl7pPr lvl="6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7pPr>
            <a:lvl8pPr lvl="7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8pPr>
            <a:lvl9pPr lvl="8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9_List4">
  <p:cSld name="TITLE_8_2_2_2">
    <p:spTree>
      <p:nvGrpSpPr>
        <p:cNvPr id="929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p104"/>
          <p:cNvSpPr txBox="1"/>
          <p:nvPr>
            <p:ph idx="1" type="body"/>
          </p:nvPr>
        </p:nvSpPr>
        <p:spPr>
          <a:xfrm>
            <a:off x="3511295" y="868584"/>
            <a:ext cx="22287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Inter"/>
              <a:buChar char="●"/>
              <a:defRPr sz="13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11150" lvl="1" marL="9144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Inter"/>
              <a:buChar char="○"/>
              <a:defRPr sz="13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-311150" lvl="2" marL="13716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Inter"/>
              <a:buChar char="■"/>
              <a:defRPr sz="13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-311150" lvl="3" marL="18288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Inter"/>
              <a:buChar char="●"/>
              <a:defRPr sz="13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-311150" lvl="4" marL="22860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Inter"/>
              <a:buChar char="○"/>
              <a:defRPr sz="13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311150" lvl="5" marL="27432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Inter"/>
              <a:buChar char="■"/>
              <a:defRPr sz="13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-311150" lvl="6" marL="32004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Inter"/>
              <a:buChar char="●"/>
              <a:defRPr sz="13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-311150" lvl="7" marL="36576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Inter"/>
              <a:buChar char="○"/>
              <a:defRPr sz="13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-311150" lvl="8" marL="41148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Inter"/>
              <a:buChar char="■"/>
              <a:defRPr sz="13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931" name="Google Shape;931;p104"/>
          <p:cNvSpPr txBox="1"/>
          <p:nvPr>
            <p:ph idx="2" type="body"/>
          </p:nvPr>
        </p:nvSpPr>
        <p:spPr>
          <a:xfrm>
            <a:off x="6315401" y="868584"/>
            <a:ext cx="22287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Inter"/>
              <a:buChar char="●"/>
              <a:defRPr sz="13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11150" lvl="1" marL="9144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Inter"/>
              <a:buChar char="○"/>
              <a:defRPr sz="13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-311150" lvl="2" marL="13716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Inter"/>
              <a:buChar char="■"/>
              <a:defRPr sz="13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-311150" lvl="3" marL="18288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Inter"/>
              <a:buChar char="●"/>
              <a:defRPr sz="13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-311150" lvl="4" marL="22860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Inter"/>
              <a:buChar char="○"/>
              <a:defRPr sz="13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311150" lvl="5" marL="27432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Inter"/>
              <a:buChar char="■"/>
              <a:defRPr sz="13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-311150" lvl="6" marL="32004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Inter"/>
              <a:buChar char="●"/>
              <a:defRPr sz="13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-311150" lvl="7" marL="36576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Inter"/>
              <a:buChar char="○"/>
              <a:defRPr sz="13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-311150" lvl="8" marL="41148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Inter"/>
              <a:buChar char="■"/>
              <a:defRPr sz="13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932" name="Google Shape;932;p104"/>
          <p:cNvSpPr txBox="1"/>
          <p:nvPr>
            <p:ph idx="3" type="body"/>
          </p:nvPr>
        </p:nvSpPr>
        <p:spPr>
          <a:xfrm>
            <a:off x="3511295" y="2818739"/>
            <a:ext cx="22287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Inter"/>
              <a:buChar char="●"/>
              <a:defRPr sz="13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11150" lvl="1" marL="9144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Inter"/>
              <a:buChar char="○"/>
              <a:defRPr sz="13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-311150" lvl="2" marL="13716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Inter"/>
              <a:buChar char="■"/>
              <a:defRPr sz="13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-311150" lvl="3" marL="18288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Inter"/>
              <a:buChar char="●"/>
              <a:defRPr sz="13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-311150" lvl="4" marL="22860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Inter"/>
              <a:buChar char="○"/>
              <a:defRPr sz="13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311150" lvl="5" marL="27432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Inter"/>
              <a:buChar char="■"/>
              <a:defRPr sz="13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-311150" lvl="6" marL="32004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Inter"/>
              <a:buChar char="●"/>
              <a:defRPr sz="13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-311150" lvl="7" marL="36576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Inter"/>
              <a:buChar char="○"/>
              <a:defRPr sz="13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-311150" lvl="8" marL="41148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Inter"/>
              <a:buChar char="■"/>
              <a:defRPr sz="13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933" name="Google Shape;933;p104"/>
          <p:cNvSpPr txBox="1"/>
          <p:nvPr>
            <p:ph idx="4" type="body"/>
          </p:nvPr>
        </p:nvSpPr>
        <p:spPr>
          <a:xfrm>
            <a:off x="6315401" y="2818739"/>
            <a:ext cx="22287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Inter"/>
              <a:buChar char="●"/>
              <a:defRPr sz="13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11150" lvl="1" marL="9144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Inter"/>
              <a:buChar char="○"/>
              <a:defRPr sz="13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-311150" lvl="2" marL="13716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Inter"/>
              <a:buChar char="■"/>
              <a:defRPr sz="13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-311150" lvl="3" marL="18288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Inter"/>
              <a:buChar char="●"/>
              <a:defRPr sz="13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-311150" lvl="4" marL="22860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Inter"/>
              <a:buChar char="○"/>
              <a:defRPr sz="13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311150" lvl="5" marL="27432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Inter"/>
              <a:buChar char="■"/>
              <a:defRPr sz="13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-311150" lvl="6" marL="32004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Inter"/>
              <a:buChar char="●"/>
              <a:defRPr sz="13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-311150" lvl="7" marL="36576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Inter"/>
              <a:buChar char="○"/>
              <a:defRPr sz="13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-311150" lvl="8" marL="41148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Inter"/>
              <a:buChar char="■"/>
              <a:defRPr sz="13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934" name="Google Shape;934;p104"/>
          <p:cNvSpPr txBox="1"/>
          <p:nvPr>
            <p:ph type="title"/>
          </p:nvPr>
        </p:nvSpPr>
        <p:spPr>
          <a:xfrm>
            <a:off x="329153" y="342900"/>
            <a:ext cx="2057100" cy="19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Inter"/>
              <a:buNone/>
              <a:defRPr b="1" sz="2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Inter"/>
              <a:buNone/>
              <a:defRPr sz="2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Inter"/>
              <a:buNone/>
              <a:defRPr sz="2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Inter"/>
              <a:buNone/>
              <a:defRPr sz="2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Inter"/>
              <a:buNone/>
              <a:defRPr sz="2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Inter"/>
              <a:buNone/>
              <a:defRPr sz="2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Inter"/>
              <a:buNone/>
              <a:defRPr sz="2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Inter"/>
              <a:buNone/>
              <a:defRPr sz="2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Inter"/>
              <a:buNone/>
              <a:defRPr sz="2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935" name="Google Shape;935;p104"/>
          <p:cNvSpPr txBox="1"/>
          <p:nvPr>
            <p:ph idx="5" type="subTitle"/>
          </p:nvPr>
        </p:nvSpPr>
        <p:spPr>
          <a:xfrm>
            <a:off x="3517294" y="342900"/>
            <a:ext cx="2499300" cy="5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936" name="Google Shape;936;p104"/>
          <p:cNvSpPr txBox="1"/>
          <p:nvPr>
            <p:ph idx="6" type="subTitle"/>
          </p:nvPr>
        </p:nvSpPr>
        <p:spPr>
          <a:xfrm>
            <a:off x="6315410" y="342900"/>
            <a:ext cx="2499300" cy="5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937" name="Google Shape;937;p104"/>
          <p:cNvSpPr txBox="1"/>
          <p:nvPr>
            <p:ph idx="7" type="subTitle"/>
          </p:nvPr>
        </p:nvSpPr>
        <p:spPr>
          <a:xfrm>
            <a:off x="3517294" y="2293027"/>
            <a:ext cx="2499300" cy="5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938" name="Google Shape;938;p104"/>
          <p:cNvSpPr txBox="1"/>
          <p:nvPr>
            <p:ph idx="8" type="subTitle"/>
          </p:nvPr>
        </p:nvSpPr>
        <p:spPr>
          <a:xfrm>
            <a:off x="6315410" y="2293027"/>
            <a:ext cx="2499300" cy="5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pic>
        <p:nvPicPr>
          <p:cNvPr id="939" name="Google Shape;939;p10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15350" y="4786297"/>
            <a:ext cx="141522" cy="197375"/>
          </a:xfrm>
          <a:prstGeom prst="rect">
            <a:avLst/>
          </a:prstGeom>
          <a:noFill/>
          <a:ln>
            <a:noFill/>
          </a:ln>
        </p:spPr>
      </p:pic>
      <p:sp>
        <p:nvSpPr>
          <p:cNvPr id="940" name="Google Shape;940;p104"/>
          <p:cNvSpPr txBox="1"/>
          <p:nvPr>
            <p:ph idx="12" type="sldNum"/>
          </p:nvPr>
        </p:nvSpPr>
        <p:spPr>
          <a:xfrm>
            <a:off x="8586613" y="4715606"/>
            <a:ext cx="228300" cy="28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1pPr>
            <a:lvl2pPr lvl="1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2pPr>
            <a:lvl3pPr lvl="2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3pPr>
            <a:lvl4pPr lvl="3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4pPr>
            <a:lvl5pPr lvl="4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5pPr>
            <a:lvl6pPr lvl="5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6pPr>
            <a:lvl7pPr lvl="6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7pPr>
            <a:lvl8pPr lvl="7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8pPr>
            <a:lvl9pPr lvl="8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9_List4 + Icons">
  <p:cSld name="TITLE_8_2_2_2_1">
    <p:spTree>
      <p:nvGrpSpPr>
        <p:cNvPr id="94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p105"/>
          <p:cNvSpPr txBox="1"/>
          <p:nvPr>
            <p:ph idx="1" type="body"/>
          </p:nvPr>
        </p:nvSpPr>
        <p:spPr>
          <a:xfrm>
            <a:off x="3511295" y="1104328"/>
            <a:ext cx="22287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Inter"/>
              <a:buChar char="●"/>
              <a:defRPr sz="13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11150" lvl="1" marL="9144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Inter"/>
              <a:buChar char="○"/>
              <a:defRPr sz="13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-311150" lvl="2" marL="13716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Inter"/>
              <a:buChar char="■"/>
              <a:defRPr sz="13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-311150" lvl="3" marL="18288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Inter"/>
              <a:buChar char="●"/>
              <a:defRPr sz="13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-311150" lvl="4" marL="22860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Inter"/>
              <a:buChar char="○"/>
              <a:defRPr sz="13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311150" lvl="5" marL="27432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Inter"/>
              <a:buChar char="■"/>
              <a:defRPr sz="13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-311150" lvl="6" marL="32004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Inter"/>
              <a:buChar char="●"/>
              <a:defRPr sz="13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-311150" lvl="7" marL="36576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Inter"/>
              <a:buChar char="○"/>
              <a:defRPr sz="13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-311150" lvl="8" marL="41148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Inter"/>
              <a:buChar char="■"/>
              <a:defRPr sz="13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943" name="Google Shape;943;p105"/>
          <p:cNvSpPr txBox="1"/>
          <p:nvPr>
            <p:ph idx="2" type="body"/>
          </p:nvPr>
        </p:nvSpPr>
        <p:spPr>
          <a:xfrm>
            <a:off x="6254143" y="1104328"/>
            <a:ext cx="22287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Inter"/>
              <a:buChar char="●"/>
              <a:defRPr sz="13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11150" lvl="1" marL="9144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Inter"/>
              <a:buChar char="○"/>
              <a:defRPr sz="13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-311150" lvl="2" marL="13716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Inter"/>
              <a:buChar char="■"/>
              <a:defRPr sz="13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-311150" lvl="3" marL="18288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Inter"/>
              <a:buChar char="●"/>
              <a:defRPr sz="13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-311150" lvl="4" marL="22860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Inter"/>
              <a:buChar char="○"/>
              <a:defRPr sz="13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311150" lvl="5" marL="27432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Inter"/>
              <a:buChar char="■"/>
              <a:defRPr sz="13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-311150" lvl="6" marL="32004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Inter"/>
              <a:buChar char="●"/>
              <a:defRPr sz="13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-311150" lvl="7" marL="36576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Inter"/>
              <a:buChar char="○"/>
              <a:defRPr sz="13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-311150" lvl="8" marL="41148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Inter"/>
              <a:buChar char="■"/>
              <a:defRPr sz="13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944" name="Google Shape;944;p105"/>
          <p:cNvSpPr txBox="1"/>
          <p:nvPr>
            <p:ph idx="3" type="body"/>
          </p:nvPr>
        </p:nvSpPr>
        <p:spPr>
          <a:xfrm>
            <a:off x="3511295" y="3054483"/>
            <a:ext cx="22287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Inter"/>
              <a:buChar char="●"/>
              <a:defRPr sz="13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11150" lvl="1" marL="9144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Inter"/>
              <a:buChar char="○"/>
              <a:defRPr sz="13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-311150" lvl="2" marL="13716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Inter"/>
              <a:buChar char="■"/>
              <a:defRPr sz="13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-311150" lvl="3" marL="18288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Inter"/>
              <a:buChar char="●"/>
              <a:defRPr sz="13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-311150" lvl="4" marL="22860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Inter"/>
              <a:buChar char="○"/>
              <a:defRPr sz="13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311150" lvl="5" marL="27432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Inter"/>
              <a:buChar char="■"/>
              <a:defRPr sz="13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-311150" lvl="6" marL="32004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Inter"/>
              <a:buChar char="●"/>
              <a:defRPr sz="13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-311150" lvl="7" marL="36576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Inter"/>
              <a:buChar char="○"/>
              <a:defRPr sz="13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-311150" lvl="8" marL="41148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Inter"/>
              <a:buChar char="■"/>
              <a:defRPr sz="13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945" name="Google Shape;945;p105"/>
          <p:cNvSpPr txBox="1"/>
          <p:nvPr>
            <p:ph idx="4" type="body"/>
          </p:nvPr>
        </p:nvSpPr>
        <p:spPr>
          <a:xfrm>
            <a:off x="6254143" y="3054483"/>
            <a:ext cx="22287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Inter"/>
              <a:buChar char="●"/>
              <a:defRPr sz="13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11150" lvl="1" marL="9144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Inter"/>
              <a:buChar char="○"/>
              <a:defRPr sz="13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-311150" lvl="2" marL="13716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Inter"/>
              <a:buChar char="■"/>
              <a:defRPr sz="13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-311150" lvl="3" marL="18288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Inter"/>
              <a:buChar char="●"/>
              <a:defRPr sz="13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-311150" lvl="4" marL="22860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Inter"/>
              <a:buChar char="○"/>
              <a:defRPr sz="13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311150" lvl="5" marL="27432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Inter"/>
              <a:buChar char="■"/>
              <a:defRPr sz="13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-311150" lvl="6" marL="32004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Inter"/>
              <a:buChar char="●"/>
              <a:defRPr sz="13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-311150" lvl="7" marL="36576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Inter"/>
              <a:buChar char="○"/>
              <a:defRPr sz="13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-311150" lvl="8" marL="41148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Inter"/>
              <a:buChar char="■"/>
              <a:defRPr sz="13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946" name="Google Shape;946;p105"/>
          <p:cNvSpPr txBox="1"/>
          <p:nvPr>
            <p:ph type="title"/>
          </p:nvPr>
        </p:nvSpPr>
        <p:spPr>
          <a:xfrm>
            <a:off x="329153" y="342900"/>
            <a:ext cx="2057100" cy="19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Inter"/>
              <a:buNone/>
              <a:defRPr b="1" sz="2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Inter"/>
              <a:buNone/>
              <a:defRPr sz="2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Inter"/>
              <a:buNone/>
              <a:defRPr sz="2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Inter"/>
              <a:buNone/>
              <a:defRPr sz="2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Inter"/>
              <a:buNone/>
              <a:defRPr sz="2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Inter"/>
              <a:buNone/>
              <a:defRPr sz="2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Inter"/>
              <a:buNone/>
              <a:defRPr sz="2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Inter"/>
              <a:buNone/>
              <a:defRPr sz="2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Inter"/>
              <a:buNone/>
              <a:defRPr sz="2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pic>
        <p:nvPicPr>
          <p:cNvPr id="947" name="Google Shape;947;p10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15350" y="4786297"/>
            <a:ext cx="141522" cy="197375"/>
          </a:xfrm>
          <a:prstGeom prst="rect">
            <a:avLst/>
          </a:prstGeom>
          <a:noFill/>
          <a:ln>
            <a:noFill/>
          </a:ln>
        </p:spPr>
      </p:pic>
      <p:sp>
        <p:nvSpPr>
          <p:cNvPr id="948" name="Google Shape;948;p105"/>
          <p:cNvSpPr txBox="1"/>
          <p:nvPr>
            <p:ph idx="12" type="sldNum"/>
          </p:nvPr>
        </p:nvSpPr>
        <p:spPr>
          <a:xfrm>
            <a:off x="8586613" y="4715606"/>
            <a:ext cx="228300" cy="28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1pPr>
            <a:lvl2pPr lvl="1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2pPr>
            <a:lvl3pPr lvl="2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3pPr>
            <a:lvl4pPr lvl="3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4pPr>
            <a:lvl5pPr lvl="4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5pPr>
            <a:lvl6pPr lvl="5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6pPr>
            <a:lvl7pPr lvl="6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7pPr>
            <a:lvl8pPr lvl="7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8pPr>
            <a:lvl9pPr lvl="8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9_List6">
  <p:cSld name="TITLE_8_2_2_2_1_1">
    <p:spTree>
      <p:nvGrpSpPr>
        <p:cNvPr id="949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p106"/>
          <p:cNvSpPr txBox="1"/>
          <p:nvPr>
            <p:ph type="title"/>
          </p:nvPr>
        </p:nvSpPr>
        <p:spPr>
          <a:xfrm>
            <a:off x="330268" y="342900"/>
            <a:ext cx="5242800" cy="5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Inter"/>
              <a:buNone/>
              <a:defRPr b="1" sz="2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Inter"/>
              <a:buNone/>
              <a:defRPr b="1" sz="2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Inter"/>
              <a:buNone/>
              <a:defRPr b="1" sz="2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Inter"/>
              <a:buNone/>
              <a:defRPr b="1" sz="2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Inter"/>
              <a:buNone/>
              <a:defRPr b="1" sz="2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Inter"/>
              <a:buNone/>
              <a:defRPr b="1" sz="2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Inter"/>
              <a:buNone/>
              <a:defRPr b="1" sz="2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Inter"/>
              <a:buNone/>
              <a:defRPr b="1" sz="2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Inter"/>
              <a:buNone/>
              <a:defRPr b="1" sz="2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951" name="Google Shape;951;p106"/>
          <p:cNvSpPr txBox="1"/>
          <p:nvPr>
            <p:ph idx="1" type="subTitle"/>
          </p:nvPr>
        </p:nvSpPr>
        <p:spPr>
          <a:xfrm>
            <a:off x="330268" y="882084"/>
            <a:ext cx="5242800" cy="2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952" name="Google Shape;952;p106"/>
          <p:cNvSpPr txBox="1"/>
          <p:nvPr>
            <p:ph idx="2" type="subTitle"/>
          </p:nvPr>
        </p:nvSpPr>
        <p:spPr>
          <a:xfrm>
            <a:off x="330263" y="2367750"/>
            <a:ext cx="2755200" cy="3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Inter"/>
              <a:buNone/>
              <a:defRPr b="1" sz="13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 sz="14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 sz="14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 sz="14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 sz="14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 sz="14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 sz="14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 sz="14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 sz="14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953" name="Google Shape;953;p106"/>
          <p:cNvSpPr txBox="1"/>
          <p:nvPr>
            <p:ph idx="3" type="subTitle"/>
          </p:nvPr>
        </p:nvSpPr>
        <p:spPr>
          <a:xfrm>
            <a:off x="330263" y="2619506"/>
            <a:ext cx="2755200" cy="3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"/>
              <a:buNone/>
              <a:defRPr sz="11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"/>
              <a:buNone/>
              <a:defRPr sz="11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"/>
              <a:buNone/>
              <a:defRPr sz="11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"/>
              <a:buNone/>
              <a:defRPr sz="11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"/>
              <a:buNone/>
              <a:defRPr sz="11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"/>
              <a:buNone/>
              <a:defRPr sz="11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"/>
              <a:buNone/>
              <a:defRPr sz="11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"/>
              <a:buNone/>
              <a:defRPr sz="11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"/>
              <a:buNone/>
              <a:defRPr sz="11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954" name="Google Shape;954;p106"/>
          <p:cNvSpPr txBox="1"/>
          <p:nvPr>
            <p:ph idx="4" type="subTitle"/>
          </p:nvPr>
        </p:nvSpPr>
        <p:spPr>
          <a:xfrm>
            <a:off x="3248205" y="2367750"/>
            <a:ext cx="2755200" cy="3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Inter"/>
              <a:buNone/>
              <a:defRPr b="1" sz="13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 sz="14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 sz="14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 sz="14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 sz="14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 sz="14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 sz="14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 sz="14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 sz="14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955" name="Google Shape;955;p106"/>
          <p:cNvSpPr txBox="1"/>
          <p:nvPr>
            <p:ph idx="5" type="subTitle"/>
          </p:nvPr>
        </p:nvSpPr>
        <p:spPr>
          <a:xfrm>
            <a:off x="3248205" y="2619506"/>
            <a:ext cx="2755200" cy="3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"/>
              <a:buNone/>
              <a:defRPr sz="11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"/>
              <a:buNone/>
              <a:defRPr sz="11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"/>
              <a:buNone/>
              <a:defRPr sz="11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"/>
              <a:buNone/>
              <a:defRPr sz="11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"/>
              <a:buNone/>
              <a:defRPr sz="11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"/>
              <a:buNone/>
              <a:defRPr sz="11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"/>
              <a:buNone/>
              <a:defRPr sz="11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"/>
              <a:buNone/>
              <a:defRPr sz="11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"/>
              <a:buNone/>
              <a:defRPr sz="11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956" name="Google Shape;956;p106"/>
          <p:cNvSpPr txBox="1"/>
          <p:nvPr>
            <p:ph idx="6" type="subTitle"/>
          </p:nvPr>
        </p:nvSpPr>
        <p:spPr>
          <a:xfrm>
            <a:off x="6166146" y="2367750"/>
            <a:ext cx="2755200" cy="3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Inter"/>
              <a:buNone/>
              <a:defRPr b="1" sz="13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 sz="14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 sz="14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 sz="14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 sz="14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 sz="14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 sz="14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 sz="14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 sz="14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957" name="Google Shape;957;p106"/>
          <p:cNvSpPr txBox="1"/>
          <p:nvPr>
            <p:ph idx="7" type="subTitle"/>
          </p:nvPr>
        </p:nvSpPr>
        <p:spPr>
          <a:xfrm>
            <a:off x="6166146" y="2619506"/>
            <a:ext cx="2755200" cy="3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"/>
              <a:buNone/>
              <a:defRPr sz="11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"/>
              <a:buNone/>
              <a:defRPr sz="11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"/>
              <a:buNone/>
              <a:defRPr sz="11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"/>
              <a:buNone/>
              <a:defRPr sz="11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"/>
              <a:buNone/>
              <a:defRPr sz="11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"/>
              <a:buNone/>
              <a:defRPr sz="11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"/>
              <a:buNone/>
              <a:defRPr sz="11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"/>
              <a:buNone/>
              <a:defRPr sz="11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"/>
              <a:buNone/>
              <a:defRPr sz="11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958" name="Google Shape;958;p106"/>
          <p:cNvSpPr txBox="1"/>
          <p:nvPr>
            <p:ph idx="8" type="subTitle"/>
          </p:nvPr>
        </p:nvSpPr>
        <p:spPr>
          <a:xfrm>
            <a:off x="330263" y="3764503"/>
            <a:ext cx="2755200" cy="3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Inter"/>
              <a:buNone/>
              <a:defRPr b="1" sz="13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 sz="14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 sz="14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 sz="14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 sz="14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 sz="14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 sz="14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 sz="14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 sz="14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959" name="Google Shape;959;p106"/>
          <p:cNvSpPr txBox="1"/>
          <p:nvPr>
            <p:ph idx="9" type="subTitle"/>
          </p:nvPr>
        </p:nvSpPr>
        <p:spPr>
          <a:xfrm>
            <a:off x="330263" y="4016259"/>
            <a:ext cx="2755200" cy="3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960" name="Google Shape;960;p106"/>
          <p:cNvSpPr txBox="1"/>
          <p:nvPr>
            <p:ph idx="13" type="subTitle"/>
          </p:nvPr>
        </p:nvSpPr>
        <p:spPr>
          <a:xfrm>
            <a:off x="3248205" y="3764503"/>
            <a:ext cx="2755200" cy="3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Inter"/>
              <a:buNone/>
              <a:defRPr b="1" sz="13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 sz="14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 sz="14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 sz="14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 sz="14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 sz="14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 sz="14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 sz="14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 sz="14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961" name="Google Shape;961;p106"/>
          <p:cNvSpPr txBox="1"/>
          <p:nvPr>
            <p:ph idx="14" type="subTitle"/>
          </p:nvPr>
        </p:nvSpPr>
        <p:spPr>
          <a:xfrm>
            <a:off x="3248205" y="4016259"/>
            <a:ext cx="2755200" cy="3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962" name="Google Shape;962;p106"/>
          <p:cNvSpPr txBox="1"/>
          <p:nvPr>
            <p:ph idx="15" type="subTitle"/>
          </p:nvPr>
        </p:nvSpPr>
        <p:spPr>
          <a:xfrm>
            <a:off x="6166146" y="3764503"/>
            <a:ext cx="2755200" cy="3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Inter"/>
              <a:buNone/>
              <a:defRPr b="1" sz="13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 sz="14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 sz="14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 sz="14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 sz="14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 sz="14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 sz="14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 sz="14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 sz="14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963" name="Google Shape;963;p106"/>
          <p:cNvSpPr txBox="1"/>
          <p:nvPr>
            <p:ph idx="16" type="subTitle"/>
          </p:nvPr>
        </p:nvSpPr>
        <p:spPr>
          <a:xfrm>
            <a:off x="6166146" y="4016259"/>
            <a:ext cx="2755200" cy="3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pic>
        <p:nvPicPr>
          <p:cNvPr id="964" name="Google Shape;964;p10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15350" y="4786297"/>
            <a:ext cx="141522" cy="197375"/>
          </a:xfrm>
          <a:prstGeom prst="rect">
            <a:avLst/>
          </a:prstGeom>
          <a:noFill/>
          <a:ln>
            <a:noFill/>
          </a:ln>
        </p:spPr>
      </p:pic>
      <p:sp>
        <p:nvSpPr>
          <p:cNvPr id="965" name="Google Shape;965;p106"/>
          <p:cNvSpPr txBox="1"/>
          <p:nvPr>
            <p:ph idx="12" type="sldNum"/>
          </p:nvPr>
        </p:nvSpPr>
        <p:spPr>
          <a:xfrm>
            <a:off x="8586613" y="4715606"/>
            <a:ext cx="228300" cy="28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1pPr>
            <a:lvl2pPr lvl="1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2pPr>
            <a:lvl3pPr lvl="2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3pPr>
            <a:lvl4pPr lvl="3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4pPr>
            <a:lvl5pPr lvl="4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5pPr>
            <a:lvl6pPr lvl="5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6pPr>
            <a:lvl7pPr lvl="6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7pPr>
            <a:lvl8pPr lvl="7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8pPr>
            <a:lvl9pPr lvl="8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9_List3">
  <p:cSld name="TITLE_8_2_2_2_1_1_1"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07"/>
          <p:cNvSpPr txBox="1"/>
          <p:nvPr>
            <p:ph type="title"/>
          </p:nvPr>
        </p:nvSpPr>
        <p:spPr>
          <a:xfrm>
            <a:off x="1607555" y="572644"/>
            <a:ext cx="5915100" cy="4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Inter"/>
              <a:buNone/>
              <a:defRPr b="1" sz="2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Inter"/>
              <a:buNone/>
              <a:defRPr sz="2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Inter"/>
              <a:buNone/>
              <a:defRPr sz="2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Inter"/>
              <a:buNone/>
              <a:defRPr sz="2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Inter"/>
              <a:buNone/>
              <a:defRPr sz="2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Inter"/>
              <a:buNone/>
              <a:defRPr sz="2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Inter"/>
              <a:buNone/>
              <a:defRPr sz="2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Inter"/>
              <a:buNone/>
              <a:defRPr sz="2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Inter"/>
              <a:buNone/>
              <a:defRPr sz="2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968" name="Google Shape;968;p107"/>
          <p:cNvSpPr txBox="1"/>
          <p:nvPr>
            <p:ph idx="1" type="subTitle"/>
          </p:nvPr>
        </p:nvSpPr>
        <p:spPr>
          <a:xfrm>
            <a:off x="570013" y="2839266"/>
            <a:ext cx="2385300" cy="11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"/>
              <a:buNone/>
              <a:defRPr sz="11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"/>
              <a:buNone/>
              <a:defRPr sz="11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"/>
              <a:buNone/>
              <a:defRPr sz="11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"/>
              <a:buNone/>
              <a:defRPr sz="11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"/>
              <a:buNone/>
              <a:defRPr sz="11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"/>
              <a:buNone/>
              <a:defRPr sz="11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"/>
              <a:buNone/>
              <a:defRPr sz="11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"/>
              <a:buNone/>
              <a:defRPr sz="11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"/>
              <a:buNone/>
              <a:defRPr sz="11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969" name="Google Shape;969;p107"/>
          <p:cNvSpPr txBox="1"/>
          <p:nvPr>
            <p:ph idx="2" type="subTitle"/>
          </p:nvPr>
        </p:nvSpPr>
        <p:spPr>
          <a:xfrm>
            <a:off x="570013" y="2350706"/>
            <a:ext cx="2385300" cy="3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b="1" sz="18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970" name="Google Shape;970;p107"/>
          <p:cNvSpPr txBox="1"/>
          <p:nvPr>
            <p:ph idx="3" type="subTitle"/>
          </p:nvPr>
        </p:nvSpPr>
        <p:spPr>
          <a:xfrm>
            <a:off x="3314145" y="2839266"/>
            <a:ext cx="2385300" cy="11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"/>
              <a:buNone/>
              <a:defRPr sz="11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"/>
              <a:buNone/>
              <a:defRPr sz="11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"/>
              <a:buNone/>
              <a:defRPr sz="11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"/>
              <a:buNone/>
              <a:defRPr sz="11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"/>
              <a:buNone/>
              <a:defRPr sz="11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"/>
              <a:buNone/>
              <a:defRPr sz="11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"/>
              <a:buNone/>
              <a:defRPr sz="11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"/>
              <a:buNone/>
              <a:defRPr sz="11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"/>
              <a:buNone/>
              <a:defRPr sz="11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971" name="Google Shape;971;p107"/>
          <p:cNvSpPr txBox="1"/>
          <p:nvPr>
            <p:ph idx="4" type="subTitle"/>
          </p:nvPr>
        </p:nvSpPr>
        <p:spPr>
          <a:xfrm>
            <a:off x="3314145" y="2350706"/>
            <a:ext cx="2385300" cy="3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b="1" sz="18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972" name="Google Shape;972;p107"/>
          <p:cNvSpPr txBox="1"/>
          <p:nvPr>
            <p:ph idx="5" type="subTitle"/>
          </p:nvPr>
        </p:nvSpPr>
        <p:spPr>
          <a:xfrm>
            <a:off x="6058277" y="2839266"/>
            <a:ext cx="2385300" cy="11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"/>
              <a:buNone/>
              <a:defRPr sz="11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"/>
              <a:buNone/>
              <a:defRPr sz="11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"/>
              <a:buNone/>
              <a:defRPr sz="11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"/>
              <a:buNone/>
              <a:defRPr sz="11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"/>
              <a:buNone/>
              <a:defRPr sz="11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"/>
              <a:buNone/>
              <a:defRPr sz="11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"/>
              <a:buNone/>
              <a:defRPr sz="11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"/>
              <a:buNone/>
              <a:defRPr sz="11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"/>
              <a:buNone/>
              <a:defRPr sz="11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973" name="Google Shape;973;p107"/>
          <p:cNvSpPr txBox="1"/>
          <p:nvPr>
            <p:ph idx="6" type="subTitle"/>
          </p:nvPr>
        </p:nvSpPr>
        <p:spPr>
          <a:xfrm>
            <a:off x="6058277" y="2350706"/>
            <a:ext cx="2385300" cy="3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b="1" sz="18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pic>
        <p:nvPicPr>
          <p:cNvPr id="974" name="Google Shape;974;p10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15350" y="4786297"/>
            <a:ext cx="141522" cy="197375"/>
          </a:xfrm>
          <a:prstGeom prst="rect">
            <a:avLst/>
          </a:prstGeom>
          <a:noFill/>
          <a:ln>
            <a:noFill/>
          </a:ln>
        </p:spPr>
      </p:pic>
      <p:sp>
        <p:nvSpPr>
          <p:cNvPr id="975" name="Google Shape;975;p107"/>
          <p:cNvSpPr txBox="1"/>
          <p:nvPr>
            <p:ph idx="12" type="sldNum"/>
          </p:nvPr>
        </p:nvSpPr>
        <p:spPr>
          <a:xfrm>
            <a:off x="8586613" y="4715606"/>
            <a:ext cx="228300" cy="28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1pPr>
            <a:lvl2pPr lvl="1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2pPr>
            <a:lvl3pPr lvl="2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3pPr>
            <a:lvl4pPr lvl="3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4pPr>
            <a:lvl5pPr lvl="4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5pPr>
            <a:lvl6pPr lvl="5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6pPr>
            <a:lvl7pPr lvl="6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7pPr>
            <a:lvl8pPr lvl="7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8pPr>
            <a:lvl9pPr lvl="8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8_Checkilst">
  <p:cSld name="TITLE_8_2_2_2_1_1_1_2">
    <p:spTree>
      <p:nvGrpSpPr>
        <p:cNvPr id="976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Google Shape;977;p108"/>
          <p:cNvSpPr/>
          <p:nvPr/>
        </p:nvSpPr>
        <p:spPr>
          <a:xfrm>
            <a:off x="3497366" y="1843238"/>
            <a:ext cx="2149200" cy="1940700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chemeClr val="accent4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978" name="Google Shape;978;p108"/>
          <p:cNvSpPr/>
          <p:nvPr/>
        </p:nvSpPr>
        <p:spPr>
          <a:xfrm>
            <a:off x="3497366" y="1382663"/>
            <a:ext cx="2149200" cy="460500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chemeClr val="accent4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979" name="Google Shape;979;p108"/>
          <p:cNvSpPr txBox="1"/>
          <p:nvPr>
            <p:ph type="title"/>
          </p:nvPr>
        </p:nvSpPr>
        <p:spPr>
          <a:xfrm>
            <a:off x="3585386" y="1420069"/>
            <a:ext cx="19731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None/>
              <a:defRPr b="1" sz="12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None/>
              <a:defRPr b="1" sz="12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None/>
              <a:defRPr b="1" sz="12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None/>
              <a:defRPr b="1" sz="12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None/>
              <a:defRPr b="1" sz="12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None/>
              <a:defRPr b="1" sz="12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None/>
              <a:defRPr b="1" sz="12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None/>
              <a:defRPr b="1" sz="12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None/>
              <a:defRPr b="1" sz="12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980" name="Google Shape;980;p108"/>
          <p:cNvSpPr/>
          <p:nvPr/>
        </p:nvSpPr>
        <p:spPr>
          <a:xfrm>
            <a:off x="6140644" y="1843238"/>
            <a:ext cx="2149200" cy="1940700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chemeClr val="accent4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981" name="Google Shape;981;p108"/>
          <p:cNvSpPr/>
          <p:nvPr/>
        </p:nvSpPr>
        <p:spPr>
          <a:xfrm>
            <a:off x="6140644" y="1382663"/>
            <a:ext cx="2149200" cy="460500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chemeClr val="accent4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982" name="Google Shape;982;p108"/>
          <p:cNvSpPr txBox="1"/>
          <p:nvPr>
            <p:ph idx="2" type="title"/>
          </p:nvPr>
        </p:nvSpPr>
        <p:spPr>
          <a:xfrm>
            <a:off x="6228665" y="1420069"/>
            <a:ext cx="19731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None/>
              <a:defRPr b="1" sz="12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None/>
              <a:defRPr b="1" sz="12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None/>
              <a:defRPr b="1" sz="12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None/>
              <a:defRPr b="1" sz="12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None/>
              <a:defRPr b="1" sz="12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None/>
              <a:defRPr b="1" sz="12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None/>
              <a:defRPr b="1" sz="12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None/>
              <a:defRPr b="1" sz="12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None/>
              <a:defRPr b="1" sz="12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983" name="Google Shape;983;p108"/>
          <p:cNvSpPr/>
          <p:nvPr/>
        </p:nvSpPr>
        <p:spPr>
          <a:xfrm>
            <a:off x="854087" y="1843247"/>
            <a:ext cx="2149200" cy="1940700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chemeClr val="accent4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984" name="Google Shape;984;p108"/>
          <p:cNvSpPr/>
          <p:nvPr/>
        </p:nvSpPr>
        <p:spPr>
          <a:xfrm>
            <a:off x="854087" y="1382672"/>
            <a:ext cx="2149200" cy="460500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chemeClr val="accent4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985" name="Google Shape;985;p108"/>
          <p:cNvSpPr txBox="1"/>
          <p:nvPr>
            <p:ph idx="3" type="title"/>
          </p:nvPr>
        </p:nvSpPr>
        <p:spPr>
          <a:xfrm>
            <a:off x="942107" y="1420078"/>
            <a:ext cx="19731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None/>
              <a:defRPr b="1" sz="12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None/>
              <a:defRPr b="1" sz="12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None/>
              <a:defRPr b="1" sz="12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None/>
              <a:defRPr b="1" sz="12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None/>
              <a:defRPr b="1" sz="12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None/>
              <a:defRPr b="1" sz="12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None/>
              <a:defRPr b="1" sz="12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None/>
              <a:defRPr b="1" sz="12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None/>
              <a:defRPr b="1" sz="12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986" name="Google Shape;986;p108"/>
          <p:cNvSpPr txBox="1"/>
          <p:nvPr>
            <p:ph idx="1" type="body"/>
          </p:nvPr>
        </p:nvSpPr>
        <p:spPr>
          <a:xfrm>
            <a:off x="1023819" y="1999894"/>
            <a:ext cx="1819200" cy="162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29845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"/>
              <a:buChar char="❏"/>
              <a:defRPr sz="11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98450" lvl="1" marL="914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"/>
              <a:buChar char="❏"/>
              <a:defRPr sz="11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-298450" lvl="2" marL="1371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"/>
              <a:buChar char="❏"/>
              <a:defRPr sz="11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-298450" lvl="3" marL="18288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"/>
              <a:buChar char="❏"/>
              <a:defRPr sz="11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-298450" lvl="4" marL="22860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"/>
              <a:buChar char="❏"/>
              <a:defRPr sz="11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298450" lvl="5" marL="2743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"/>
              <a:buChar char="❏"/>
              <a:defRPr sz="11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-298450" lvl="6" marL="3200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"/>
              <a:buChar char="❏"/>
              <a:defRPr sz="11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-298450" lvl="7" marL="3657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"/>
              <a:buChar char="❏"/>
              <a:defRPr sz="11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-298450" lvl="8" marL="41148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"/>
              <a:buChar char="❏"/>
              <a:defRPr sz="11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987" name="Google Shape;987;p108"/>
          <p:cNvSpPr txBox="1"/>
          <p:nvPr>
            <p:ph idx="4" type="body"/>
          </p:nvPr>
        </p:nvSpPr>
        <p:spPr>
          <a:xfrm>
            <a:off x="3662383" y="1999884"/>
            <a:ext cx="1819200" cy="162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29845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"/>
              <a:buChar char="❏"/>
              <a:defRPr sz="11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98450" lvl="1" marL="914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"/>
              <a:buChar char="❏"/>
              <a:defRPr sz="11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-298450" lvl="2" marL="1371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"/>
              <a:buChar char="❏"/>
              <a:defRPr sz="11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-298450" lvl="3" marL="18288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"/>
              <a:buChar char="❏"/>
              <a:defRPr sz="11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-298450" lvl="4" marL="22860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"/>
              <a:buChar char="❏"/>
              <a:defRPr sz="11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298450" lvl="5" marL="2743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"/>
              <a:buChar char="❏"/>
              <a:defRPr sz="11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-298450" lvl="6" marL="3200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"/>
              <a:buChar char="❏"/>
              <a:defRPr sz="11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-298450" lvl="7" marL="3657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"/>
              <a:buChar char="❏"/>
              <a:defRPr sz="11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-298450" lvl="8" marL="41148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"/>
              <a:buChar char="❏"/>
              <a:defRPr sz="11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988" name="Google Shape;988;p108"/>
          <p:cNvSpPr txBox="1"/>
          <p:nvPr>
            <p:ph idx="5" type="body"/>
          </p:nvPr>
        </p:nvSpPr>
        <p:spPr>
          <a:xfrm>
            <a:off x="6300946" y="1999884"/>
            <a:ext cx="1819200" cy="162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29845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"/>
              <a:buChar char="❏"/>
              <a:defRPr sz="11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98450" lvl="1" marL="914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"/>
              <a:buChar char="❏"/>
              <a:defRPr sz="11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-298450" lvl="2" marL="1371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"/>
              <a:buChar char="❏"/>
              <a:defRPr sz="11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-298450" lvl="3" marL="18288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"/>
              <a:buChar char="❏"/>
              <a:defRPr sz="11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-298450" lvl="4" marL="22860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"/>
              <a:buChar char="❏"/>
              <a:defRPr sz="11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298450" lvl="5" marL="2743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"/>
              <a:buChar char="❏"/>
              <a:defRPr sz="11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-298450" lvl="6" marL="3200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"/>
              <a:buChar char="❏"/>
              <a:defRPr sz="11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-298450" lvl="7" marL="3657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"/>
              <a:buChar char="❏"/>
              <a:defRPr sz="11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-298450" lvl="8" marL="41148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"/>
              <a:buChar char="❏"/>
              <a:defRPr sz="11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989" name="Google Shape;989;p108"/>
          <p:cNvSpPr txBox="1"/>
          <p:nvPr>
            <p:ph idx="6" type="title"/>
          </p:nvPr>
        </p:nvSpPr>
        <p:spPr>
          <a:xfrm>
            <a:off x="1607555" y="572644"/>
            <a:ext cx="5915100" cy="4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Inter"/>
              <a:buNone/>
              <a:defRPr b="1" sz="2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Inter"/>
              <a:buNone/>
              <a:defRPr sz="2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Inter"/>
              <a:buNone/>
              <a:defRPr sz="2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Inter"/>
              <a:buNone/>
              <a:defRPr sz="2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Inter"/>
              <a:buNone/>
              <a:defRPr sz="2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Inter"/>
              <a:buNone/>
              <a:defRPr sz="2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Inter"/>
              <a:buNone/>
              <a:defRPr sz="2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Inter"/>
              <a:buNone/>
              <a:defRPr sz="2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Inter"/>
              <a:buNone/>
              <a:defRPr sz="2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990" name="Google Shape;990;p108"/>
          <p:cNvSpPr/>
          <p:nvPr/>
        </p:nvSpPr>
        <p:spPr>
          <a:xfrm>
            <a:off x="3497366" y="3783844"/>
            <a:ext cx="2149200" cy="4605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chemeClr val="accent4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991" name="Google Shape;991;p108"/>
          <p:cNvSpPr txBox="1"/>
          <p:nvPr>
            <p:ph idx="7" type="title"/>
          </p:nvPr>
        </p:nvSpPr>
        <p:spPr>
          <a:xfrm>
            <a:off x="3585386" y="3821269"/>
            <a:ext cx="19731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 b="1"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 b="1"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 b="1"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 b="1"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 b="1"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 b="1"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 b="1"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 b="1"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 b="1"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992" name="Google Shape;992;p108"/>
          <p:cNvSpPr/>
          <p:nvPr/>
        </p:nvSpPr>
        <p:spPr>
          <a:xfrm>
            <a:off x="6140644" y="3783844"/>
            <a:ext cx="2149200" cy="4605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chemeClr val="accent4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993" name="Google Shape;993;p108"/>
          <p:cNvSpPr txBox="1"/>
          <p:nvPr>
            <p:ph idx="8" type="title"/>
          </p:nvPr>
        </p:nvSpPr>
        <p:spPr>
          <a:xfrm>
            <a:off x="6228665" y="3821269"/>
            <a:ext cx="19731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 b="1"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 b="1"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 b="1"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 b="1"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 b="1"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 b="1"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 b="1"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 b="1"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 b="1"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994" name="Google Shape;994;p108"/>
          <p:cNvSpPr/>
          <p:nvPr/>
        </p:nvSpPr>
        <p:spPr>
          <a:xfrm>
            <a:off x="854087" y="3783853"/>
            <a:ext cx="2149200" cy="4605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chemeClr val="accent4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995" name="Google Shape;995;p108"/>
          <p:cNvSpPr txBox="1"/>
          <p:nvPr>
            <p:ph idx="9" type="title"/>
          </p:nvPr>
        </p:nvSpPr>
        <p:spPr>
          <a:xfrm>
            <a:off x="942107" y="3821278"/>
            <a:ext cx="19731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 b="1"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 b="1"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 b="1"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 b="1"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 b="1"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 b="1"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 b="1"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 b="1"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 b="1"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pic>
        <p:nvPicPr>
          <p:cNvPr id="996" name="Google Shape;996;p10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15350" y="4786297"/>
            <a:ext cx="141522" cy="197375"/>
          </a:xfrm>
          <a:prstGeom prst="rect">
            <a:avLst/>
          </a:prstGeom>
          <a:noFill/>
          <a:ln>
            <a:noFill/>
          </a:ln>
        </p:spPr>
      </p:pic>
      <p:sp>
        <p:nvSpPr>
          <p:cNvPr id="997" name="Google Shape;997;p108"/>
          <p:cNvSpPr txBox="1"/>
          <p:nvPr>
            <p:ph idx="12" type="sldNum"/>
          </p:nvPr>
        </p:nvSpPr>
        <p:spPr>
          <a:xfrm>
            <a:off x="8586613" y="4715606"/>
            <a:ext cx="228300" cy="28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1pPr>
            <a:lvl2pPr lvl="1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2pPr>
            <a:lvl3pPr lvl="2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3pPr>
            <a:lvl4pPr lvl="3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4pPr>
            <a:lvl5pPr lvl="4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5pPr>
            <a:lvl6pPr lvl="5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6pPr>
            <a:lvl7pPr lvl="6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7pPr>
            <a:lvl8pPr lvl="7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8pPr>
            <a:lvl9pPr lvl="8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9_List3 Split">
  <p:cSld name="TITLE_8_2_2_2_1_1_1_1">
    <p:spTree>
      <p:nvGrpSpPr>
        <p:cNvPr id="998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p109"/>
          <p:cNvSpPr/>
          <p:nvPr/>
        </p:nvSpPr>
        <p:spPr>
          <a:xfrm>
            <a:off x="1706" y="0"/>
            <a:ext cx="45702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latin typeface="JetBrains Mono"/>
              <a:ea typeface="JetBrains Mono"/>
              <a:cs typeface="JetBrains Mono"/>
              <a:sym typeface="JetBrains Mono"/>
            </a:endParaRPr>
          </a:p>
        </p:txBody>
      </p:sp>
      <p:sp>
        <p:nvSpPr>
          <p:cNvPr id="1000" name="Google Shape;1000;p109"/>
          <p:cNvSpPr txBox="1"/>
          <p:nvPr>
            <p:ph type="title"/>
          </p:nvPr>
        </p:nvSpPr>
        <p:spPr>
          <a:xfrm>
            <a:off x="329153" y="342900"/>
            <a:ext cx="3428700" cy="7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Inter"/>
              <a:buNone/>
              <a:defRPr b="1" sz="2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Inter"/>
              <a:buNone/>
              <a:defRPr sz="2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Inter"/>
              <a:buNone/>
              <a:defRPr sz="2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Inter"/>
              <a:buNone/>
              <a:defRPr sz="2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Inter"/>
              <a:buNone/>
              <a:defRPr sz="2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Inter"/>
              <a:buNone/>
              <a:defRPr sz="2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Inter"/>
              <a:buNone/>
              <a:defRPr sz="2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Inter"/>
              <a:buNone/>
              <a:defRPr sz="2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Inter"/>
              <a:buNone/>
              <a:defRPr sz="2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001" name="Google Shape;1001;p109"/>
          <p:cNvSpPr txBox="1"/>
          <p:nvPr>
            <p:ph idx="1" type="body"/>
          </p:nvPr>
        </p:nvSpPr>
        <p:spPr>
          <a:xfrm>
            <a:off x="329153" y="2014538"/>
            <a:ext cx="3428700" cy="24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Inter"/>
              <a:buChar char="●"/>
              <a:defRPr sz="13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11150" lvl="1" marL="9144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Inter"/>
              <a:buChar char="○"/>
              <a:defRPr sz="13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-311150" lvl="2" marL="13716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Inter"/>
              <a:buChar char="■"/>
              <a:defRPr sz="13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-311150" lvl="3" marL="18288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Inter"/>
              <a:buChar char="●"/>
              <a:defRPr sz="13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-311150" lvl="4" marL="22860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Inter"/>
              <a:buChar char="○"/>
              <a:defRPr sz="13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311150" lvl="5" marL="27432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Inter"/>
              <a:buChar char="■"/>
              <a:defRPr sz="13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-311150" lvl="6" marL="32004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Inter"/>
              <a:buChar char="●"/>
              <a:defRPr sz="13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-311150" lvl="7" marL="36576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Inter"/>
              <a:buChar char="○"/>
              <a:defRPr sz="13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-311150" lvl="8" marL="41148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Inter"/>
              <a:buChar char="■"/>
              <a:defRPr sz="13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002" name="Google Shape;1002;p109"/>
          <p:cNvSpPr txBox="1"/>
          <p:nvPr>
            <p:ph idx="2" type="subTitle"/>
          </p:nvPr>
        </p:nvSpPr>
        <p:spPr>
          <a:xfrm>
            <a:off x="329153" y="1246491"/>
            <a:ext cx="3121500" cy="2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003" name="Google Shape;1003;p109"/>
          <p:cNvSpPr txBox="1"/>
          <p:nvPr>
            <p:ph idx="3" type="subTitle"/>
          </p:nvPr>
        </p:nvSpPr>
        <p:spPr>
          <a:xfrm>
            <a:off x="5813713" y="777694"/>
            <a:ext cx="2755200" cy="3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Inter"/>
              <a:buNone/>
              <a:defRPr b="1" sz="13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 sz="14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 sz="14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 sz="14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 sz="14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 sz="14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 sz="14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 sz="14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 sz="14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004" name="Google Shape;1004;p109"/>
          <p:cNvSpPr txBox="1"/>
          <p:nvPr>
            <p:ph idx="4" type="subTitle"/>
          </p:nvPr>
        </p:nvSpPr>
        <p:spPr>
          <a:xfrm>
            <a:off x="5813713" y="1029450"/>
            <a:ext cx="2755200" cy="3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"/>
              <a:buNone/>
              <a:defRPr sz="11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"/>
              <a:buNone/>
              <a:defRPr sz="11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"/>
              <a:buNone/>
              <a:defRPr sz="11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"/>
              <a:buNone/>
              <a:defRPr sz="11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"/>
              <a:buNone/>
              <a:defRPr sz="11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"/>
              <a:buNone/>
              <a:defRPr sz="11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"/>
              <a:buNone/>
              <a:defRPr sz="11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"/>
              <a:buNone/>
              <a:defRPr sz="11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"/>
              <a:buNone/>
              <a:defRPr sz="11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005" name="Google Shape;1005;p109"/>
          <p:cNvSpPr txBox="1"/>
          <p:nvPr>
            <p:ph idx="5" type="subTitle"/>
          </p:nvPr>
        </p:nvSpPr>
        <p:spPr>
          <a:xfrm>
            <a:off x="5813713" y="2110575"/>
            <a:ext cx="2755200" cy="3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Inter"/>
              <a:buNone/>
              <a:defRPr b="1" sz="13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 sz="14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 sz="14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 sz="14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 sz="14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 sz="14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 sz="14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 sz="14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 sz="14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006" name="Google Shape;1006;p109"/>
          <p:cNvSpPr txBox="1"/>
          <p:nvPr>
            <p:ph idx="6" type="subTitle"/>
          </p:nvPr>
        </p:nvSpPr>
        <p:spPr>
          <a:xfrm>
            <a:off x="5813713" y="2362331"/>
            <a:ext cx="2755200" cy="3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"/>
              <a:buNone/>
              <a:defRPr sz="11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"/>
              <a:buNone/>
              <a:defRPr sz="11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"/>
              <a:buNone/>
              <a:defRPr sz="11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"/>
              <a:buNone/>
              <a:defRPr sz="11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"/>
              <a:buNone/>
              <a:defRPr sz="11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"/>
              <a:buNone/>
              <a:defRPr sz="11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"/>
              <a:buNone/>
              <a:defRPr sz="11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"/>
              <a:buNone/>
              <a:defRPr sz="11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"/>
              <a:buNone/>
              <a:defRPr sz="11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007" name="Google Shape;1007;p109"/>
          <p:cNvSpPr txBox="1"/>
          <p:nvPr>
            <p:ph idx="7" type="subTitle"/>
          </p:nvPr>
        </p:nvSpPr>
        <p:spPr>
          <a:xfrm>
            <a:off x="5813713" y="3443456"/>
            <a:ext cx="2755200" cy="3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Inter"/>
              <a:buNone/>
              <a:defRPr b="1" sz="13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 sz="14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 sz="14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 sz="14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 sz="14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 sz="14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 sz="14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 sz="14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 sz="14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008" name="Google Shape;1008;p109"/>
          <p:cNvSpPr txBox="1"/>
          <p:nvPr>
            <p:ph idx="8" type="subTitle"/>
          </p:nvPr>
        </p:nvSpPr>
        <p:spPr>
          <a:xfrm>
            <a:off x="5813713" y="3695213"/>
            <a:ext cx="2755200" cy="3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"/>
              <a:buNone/>
              <a:defRPr sz="11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"/>
              <a:buNone/>
              <a:defRPr sz="11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"/>
              <a:buNone/>
              <a:defRPr sz="11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"/>
              <a:buNone/>
              <a:defRPr sz="11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"/>
              <a:buNone/>
              <a:defRPr sz="11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"/>
              <a:buNone/>
              <a:defRPr sz="11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"/>
              <a:buNone/>
              <a:defRPr sz="11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"/>
              <a:buNone/>
              <a:defRPr sz="11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"/>
              <a:buNone/>
              <a:defRPr sz="11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pic>
        <p:nvPicPr>
          <p:cNvPr id="1009" name="Google Shape;1009;p10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15350" y="4786297"/>
            <a:ext cx="141522" cy="197375"/>
          </a:xfrm>
          <a:prstGeom prst="rect">
            <a:avLst/>
          </a:prstGeom>
          <a:noFill/>
          <a:ln>
            <a:noFill/>
          </a:ln>
        </p:spPr>
      </p:pic>
      <p:sp>
        <p:nvSpPr>
          <p:cNvPr id="1010" name="Google Shape;1010;p109"/>
          <p:cNvSpPr txBox="1"/>
          <p:nvPr>
            <p:ph idx="12" type="sldNum"/>
          </p:nvPr>
        </p:nvSpPr>
        <p:spPr>
          <a:xfrm>
            <a:off x="8586613" y="4715606"/>
            <a:ext cx="228300" cy="28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1pPr>
            <a:lvl2pPr lvl="1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2pPr>
            <a:lvl3pPr lvl="2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3pPr>
            <a:lvl4pPr lvl="3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4pPr>
            <a:lvl5pPr lvl="4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5pPr>
            <a:lvl6pPr lvl="5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6pPr>
            <a:lvl7pPr lvl="6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7pPr>
            <a:lvl8pPr lvl="7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8pPr>
            <a:lvl9pPr lvl="8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9_List3 Split Top">
  <p:cSld name="TITLE_8_2_2_2_1_1_1_1_1"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110"/>
          <p:cNvSpPr/>
          <p:nvPr/>
        </p:nvSpPr>
        <p:spPr>
          <a:xfrm>
            <a:off x="-2606" y="0"/>
            <a:ext cx="9144000" cy="2014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latin typeface="JetBrains Mono"/>
              <a:ea typeface="JetBrains Mono"/>
              <a:cs typeface="JetBrains Mono"/>
              <a:sym typeface="JetBrains Mono"/>
            </a:endParaRPr>
          </a:p>
        </p:txBody>
      </p:sp>
      <p:sp>
        <p:nvSpPr>
          <p:cNvPr id="1013" name="Google Shape;1013;p110"/>
          <p:cNvSpPr txBox="1"/>
          <p:nvPr>
            <p:ph type="title"/>
          </p:nvPr>
        </p:nvSpPr>
        <p:spPr>
          <a:xfrm>
            <a:off x="329153" y="342900"/>
            <a:ext cx="6415500" cy="7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Inter"/>
              <a:buNone/>
              <a:defRPr b="1" sz="2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Inter"/>
              <a:buNone/>
              <a:defRPr sz="2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Inter"/>
              <a:buNone/>
              <a:defRPr sz="2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Inter"/>
              <a:buNone/>
              <a:defRPr sz="2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Inter"/>
              <a:buNone/>
              <a:defRPr sz="2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Inter"/>
              <a:buNone/>
              <a:defRPr sz="2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Inter"/>
              <a:buNone/>
              <a:defRPr sz="2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Inter"/>
              <a:buNone/>
              <a:defRPr sz="2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Inter"/>
              <a:buNone/>
              <a:defRPr sz="2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014" name="Google Shape;1014;p110"/>
          <p:cNvSpPr txBox="1"/>
          <p:nvPr>
            <p:ph idx="1" type="subTitle"/>
          </p:nvPr>
        </p:nvSpPr>
        <p:spPr>
          <a:xfrm>
            <a:off x="329153" y="1246491"/>
            <a:ext cx="5841300" cy="2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015" name="Google Shape;1015;p110"/>
          <p:cNvSpPr txBox="1"/>
          <p:nvPr>
            <p:ph idx="2" type="subTitle"/>
          </p:nvPr>
        </p:nvSpPr>
        <p:spPr>
          <a:xfrm>
            <a:off x="329153" y="3185934"/>
            <a:ext cx="2158800" cy="3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Inter"/>
              <a:buNone/>
              <a:defRPr b="1" sz="13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 sz="14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 sz="14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 sz="14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 sz="14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 sz="14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 sz="14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 sz="14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 sz="14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016" name="Google Shape;1016;p110"/>
          <p:cNvSpPr txBox="1"/>
          <p:nvPr>
            <p:ph idx="3" type="subTitle"/>
          </p:nvPr>
        </p:nvSpPr>
        <p:spPr>
          <a:xfrm>
            <a:off x="329153" y="3437691"/>
            <a:ext cx="2158800" cy="8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"/>
              <a:buNone/>
              <a:defRPr sz="11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"/>
              <a:buNone/>
              <a:defRPr sz="11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"/>
              <a:buNone/>
              <a:defRPr sz="11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"/>
              <a:buNone/>
              <a:defRPr sz="11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"/>
              <a:buNone/>
              <a:defRPr sz="11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"/>
              <a:buNone/>
              <a:defRPr sz="11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"/>
              <a:buNone/>
              <a:defRPr sz="11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"/>
              <a:buNone/>
              <a:defRPr sz="11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"/>
              <a:buNone/>
              <a:defRPr sz="11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017" name="Google Shape;1017;p110"/>
          <p:cNvSpPr txBox="1"/>
          <p:nvPr>
            <p:ph idx="4" type="subTitle"/>
          </p:nvPr>
        </p:nvSpPr>
        <p:spPr>
          <a:xfrm>
            <a:off x="3192238" y="3185934"/>
            <a:ext cx="2158800" cy="3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Inter"/>
              <a:buNone/>
              <a:defRPr b="1" sz="13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 sz="14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 sz="14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 sz="14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 sz="14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 sz="14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 sz="14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 sz="14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 sz="14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018" name="Google Shape;1018;p110"/>
          <p:cNvSpPr txBox="1"/>
          <p:nvPr>
            <p:ph idx="5" type="subTitle"/>
          </p:nvPr>
        </p:nvSpPr>
        <p:spPr>
          <a:xfrm>
            <a:off x="3192238" y="3437691"/>
            <a:ext cx="2158800" cy="8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"/>
              <a:buNone/>
              <a:defRPr sz="11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"/>
              <a:buNone/>
              <a:defRPr sz="11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"/>
              <a:buNone/>
              <a:defRPr sz="11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"/>
              <a:buNone/>
              <a:defRPr sz="11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"/>
              <a:buNone/>
              <a:defRPr sz="11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"/>
              <a:buNone/>
              <a:defRPr sz="11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"/>
              <a:buNone/>
              <a:defRPr sz="11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"/>
              <a:buNone/>
              <a:defRPr sz="11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"/>
              <a:buNone/>
              <a:defRPr sz="11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019" name="Google Shape;1019;p110"/>
          <p:cNvSpPr txBox="1"/>
          <p:nvPr>
            <p:ph idx="6" type="subTitle"/>
          </p:nvPr>
        </p:nvSpPr>
        <p:spPr>
          <a:xfrm>
            <a:off x="6055324" y="3185934"/>
            <a:ext cx="2158800" cy="3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Inter"/>
              <a:buNone/>
              <a:defRPr b="1" sz="13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 sz="14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 sz="14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 sz="14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 sz="14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 sz="14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 sz="14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 sz="14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 sz="14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020" name="Google Shape;1020;p110"/>
          <p:cNvSpPr txBox="1"/>
          <p:nvPr>
            <p:ph idx="7" type="subTitle"/>
          </p:nvPr>
        </p:nvSpPr>
        <p:spPr>
          <a:xfrm>
            <a:off x="6055324" y="3437691"/>
            <a:ext cx="2158800" cy="8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"/>
              <a:buNone/>
              <a:defRPr sz="11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"/>
              <a:buNone/>
              <a:defRPr sz="11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"/>
              <a:buNone/>
              <a:defRPr sz="11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"/>
              <a:buNone/>
              <a:defRPr sz="11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"/>
              <a:buNone/>
              <a:defRPr sz="11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"/>
              <a:buNone/>
              <a:defRPr sz="11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"/>
              <a:buNone/>
              <a:defRPr sz="11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"/>
              <a:buNone/>
              <a:defRPr sz="11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"/>
              <a:buNone/>
              <a:defRPr sz="11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pic>
        <p:nvPicPr>
          <p:cNvPr id="1021" name="Google Shape;1021;p1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15350" y="4786297"/>
            <a:ext cx="141522" cy="197375"/>
          </a:xfrm>
          <a:prstGeom prst="rect">
            <a:avLst/>
          </a:prstGeom>
          <a:noFill/>
          <a:ln>
            <a:noFill/>
          </a:ln>
        </p:spPr>
      </p:pic>
      <p:sp>
        <p:nvSpPr>
          <p:cNvPr id="1022" name="Google Shape;1022;p110"/>
          <p:cNvSpPr txBox="1"/>
          <p:nvPr>
            <p:ph idx="12" type="sldNum"/>
          </p:nvPr>
        </p:nvSpPr>
        <p:spPr>
          <a:xfrm>
            <a:off x="8586613" y="4715606"/>
            <a:ext cx="228300" cy="28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1pPr>
            <a:lvl2pPr lvl="1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2pPr>
            <a:lvl3pPr lvl="2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3pPr>
            <a:lvl4pPr lvl="3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4pPr>
            <a:lvl5pPr lvl="4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5pPr>
            <a:lvl6pPr lvl="5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6pPr>
            <a:lvl7pPr lvl="6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7pPr>
            <a:lvl8pPr lvl="7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8pPr>
            <a:lvl9pPr lvl="8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9_List3 + Box">
  <p:cSld name="TITLE_8_2_2_2_1_1_1_1_1_1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11"/>
          <p:cNvSpPr/>
          <p:nvPr/>
        </p:nvSpPr>
        <p:spPr>
          <a:xfrm>
            <a:off x="798900" y="1731275"/>
            <a:ext cx="2290200" cy="2481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25" name="Google Shape;1025;p111"/>
          <p:cNvSpPr/>
          <p:nvPr/>
        </p:nvSpPr>
        <p:spPr>
          <a:xfrm>
            <a:off x="3448500" y="1731278"/>
            <a:ext cx="2247000" cy="2481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26" name="Google Shape;1026;p111"/>
          <p:cNvSpPr/>
          <p:nvPr/>
        </p:nvSpPr>
        <p:spPr>
          <a:xfrm>
            <a:off x="6098119" y="1731278"/>
            <a:ext cx="2247000" cy="2481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27" name="Google Shape;1027;p111"/>
          <p:cNvSpPr txBox="1"/>
          <p:nvPr>
            <p:ph type="title"/>
          </p:nvPr>
        </p:nvSpPr>
        <p:spPr>
          <a:xfrm>
            <a:off x="1607555" y="572644"/>
            <a:ext cx="5915100" cy="4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Inter"/>
              <a:buNone/>
              <a:defRPr b="1" sz="2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Inter"/>
              <a:buNone/>
              <a:defRPr sz="2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Inter"/>
              <a:buNone/>
              <a:defRPr sz="2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Inter"/>
              <a:buNone/>
              <a:defRPr sz="2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Inter"/>
              <a:buNone/>
              <a:defRPr sz="2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Inter"/>
              <a:buNone/>
              <a:defRPr sz="2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Inter"/>
              <a:buNone/>
              <a:defRPr sz="2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Inter"/>
              <a:buNone/>
              <a:defRPr sz="2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Inter"/>
              <a:buNone/>
              <a:defRPr sz="2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028" name="Google Shape;1028;p111"/>
          <p:cNvSpPr txBox="1"/>
          <p:nvPr>
            <p:ph idx="1" type="subTitle"/>
          </p:nvPr>
        </p:nvSpPr>
        <p:spPr>
          <a:xfrm>
            <a:off x="998725" y="2476706"/>
            <a:ext cx="1813500" cy="3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b="1" sz="18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029" name="Google Shape;1029;p111"/>
          <p:cNvSpPr txBox="1"/>
          <p:nvPr>
            <p:ph idx="2" type="subTitle"/>
          </p:nvPr>
        </p:nvSpPr>
        <p:spPr>
          <a:xfrm>
            <a:off x="998725" y="2960128"/>
            <a:ext cx="1902000" cy="8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"/>
              <a:buNone/>
              <a:defRPr sz="11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"/>
              <a:buNone/>
              <a:defRPr sz="11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"/>
              <a:buNone/>
              <a:defRPr sz="11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"/>
              <a:buNone/>
              <a:defRPr sz="11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"/>
              <a:buNone/>
              <a:defRPr sz="11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"/>
              <a:buNone/>
              <a:defRPr sz="11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"/>
              <a:buNone/>
              <a:defRPr sz="11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"/>
              <a:buNone/>
              <a:defRPr sz="11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"/>
              <a:buNone/>
              <a:defRPr sz="11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030" name="Google Shape;1030;p111"/>
          <p:cNvSpPr txBox="1"/>
          <p:nvPr>
            <p:ph idx="3" type="subTitle"/>
          </p:nvPr>
        </p:nvSpPr>
        <p:spPr>
          <a:xfrm>
            <a:off x="3642608" y="2476706"/>
            <a:ext cx="1813500" cy="3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b="1" sz="18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031" name="Google Shape;1031;p111"/>
          <p:cNvSpPr txBox="1"/>
          <p:nvPr>
            <p:ph idx="4" type="subTitle"/>
          </p:nvPr>
        </p:nvSpPr>
        <p:spPr>
          <a:xfrm>
            <a:off x="3642608" y="2960128"/>
            <a:ext cx="1902000" cy="8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"/>
              <a:buNone/>
              <a:defRPr sz="11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"/>
              <a:buNone/>
              <a:defRPr sz="11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"/>
              <a:buNone/>
              <a:defRPr sz="11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"/>
              <a:buNone/>
              <a:defRPr sz="11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"/>
              <a:buNone/>
              <a:defRPr sz="11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"/>
              <a:buNone/>
              <a:defRPr sz="11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"/>
              <a:buNone/>
              <a:defRPr sz="11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"/>
              <a:buNone/>
              <a:defRPr sz="11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"/>
              <a:buNone/>
              <a:defRPr sz="11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032" name="Google Shape;1032;p111"/>
          <p:cNvSpPr txBox="1"/>
          <p:nvPr>
            <p:ph idx="5" type="subTitle"/>
          </p:nvPr>
        </p:nvSpPr>
        <p:spPr>
          <a:xfrm>
            <a:off x="6286497" y="2476706"/>
            <a:ext cx="1813500" cy="3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b="1" sz="18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033" name="Google Shape;1033;p111"/>
          <p:cNvSpPr txBox="1"/>
          <p:nvPr>
            <p:ph idx="6" type="subTitle"/>
          </p:nvPr>
        </p:nvSpPr>
        <p:spPr>
          <a:xfrm>
            <a:off x="6286497" y="2960128"/>
            <a:ext cx="1902000" cy="8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"/>
              <a:buNone/>
              <a:defRPr sz="11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"/>
              <a:buNone/>
              <a:defRPr sz="11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"/>
              <a:buNone/>
              <a:defRPr sz="11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"/>
              <a:buNone/>
              <a:defRPr sz="11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"/>
              <a:buNone/>
              <a:defRPr sz="11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"/>
              <a:buNone/>
              <a:defRPr sz="11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"/>
              <a:buNone/>
              <a:defRPr sz="11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"/>
              <a:buNone/>
              <a:defRPr sz="11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"/>
              <a:buNone/>
              <a:defRPr sz="11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pic>
        <p:nvPicPr>
          <p:cNvPr id="1034" name="Google Shape;1034;p1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15350" y="4786297"/>
            <a:ext cx="141522" cy="197375"/>
          </a:xfrm>
          <a:prstGeom prst="rect">
            <a:avLst/>
          </a:prstGeom>
          <a:noFill/>
          <a:ln>
            <a:noFill/>
          </a:ln>
        </p:spPr>
      </p:pic>
      <p:sp>
        <p:nvSpPr>
          <p:cNvPr id="1035" name="Google Shape;1035;p111"/>
          <p:cNvSpPr txBox="1"/>
          <p:nvPr>
            <p:ph idx="12" type="sldNum"/>
          </p:nvPr>
        </p:nvSpPr>
        <p:spPr>
          <a:xfrm>
            <a:off x="8586613" y="4715606"/>
            <a:ext cx="228300" cy="28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1pPr>
            <a:lvl2pPr lvl="1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2pPr>
            <a:lvl3pPr lvl="2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3pPr>
            <a:lvl4pPr lvl="3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4pPr>
            <a:lvl5pPr lvl="4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5pPr>
            <a:lvl6pPr lvl="5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6pPr>
            <a:lvl7pPr lvl="6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7pPr>
            <a:lvl8pPr lvl="7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8pPr>
            <a:lvl9pPr lvl="8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9_List4 + box">
  <p:cSld name="TITLE_8_2_2_2_1_1_1_1_1_1_2">
    <p:spTree>
      <p:nvGrpSpPr>
        <p:cNvPr id="1036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Google Shape;1037;p112"/>
          <p:cNvSpPr txBox="1"/>
          <p:nvPr>
            <p:ph type="title"/>
          </p:nvPr>
        </p:nvSpPr>
        <p:spPr>
          <a:xfrm>
            <a:off x="1607555" y="572644"/>
            <a:ext cx="5915100" cy="4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Inter"/>
              <a:buNone/>
              <a:defRPr b="1" sz="2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Inter"/>
              <a:buNone/>
              <a:defRPr sz="2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Inter"/>
              <a:buNone/>
              <a:defRPr sz="2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Inter"/>
              <a:buNone/>
              <a:defRPr sz="2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Inter"/>
              <a:buNone/>
              <a:defRPr sz="2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Inter"/>
              <a:buNone/>
              <a:defRPr sz="2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Inter"/>
              <a:buNone/>
              <a:defRPr sz="2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Inter"/>
              <a:buNone/>
              <a:defRPr sz="2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Inter"/>
              <a:buNone/>
              <a:defRPr sz="2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038" name="Google Shape;1038;p112"/>
          <p:cNvSpPr/>
          <p:nvPr/>
        </p:nvSpPr>
        <p:spPr>
          <a:xfrm>
            <a:off x="534739" y="2168550"/>
            <a:ext cx="1869300" cy="1959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39" name="Google Shape;1039;p112"/>
          <p:cNvSpPr/>
          <p:nvPr/>
        </p:nvSpPr>
        <p:spPr>
          <a:xfrm>
            <a:off x="2603149" y="2168550"/>
            <a:ext cx="1869300" cy="1959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40" name="Google Shape;1040;p112"/>
          <p:cNvSpPr/>
          <p:nvPr/>
        </p:nvSpPr>
        <p:spPr>
          <a:xfrm>
            <a:off x="4671559" y="2168550"/>
            <a:ext cx="1869300" cy="1959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41" name="Google Shape;1041;p112"/>
          <p:cNvSpPr/>
          <p:nvPr/>
        </p:nvSpPr>
        <p:spPr>
          <a:xfrm>
            <a:off x="6739969" y="2168550"/>
            <a:ext cx="1869300" cy="1959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42" name="Google Shape;1042;p112"/>
          <p:cNvSpPr/>
          <p:nvPr/>
        </p:nvSpPr>
        <p:spPr>
          <a:xfrm flipH="1" rot="10800000">
            <a:off x="534739" y="1620450"/>
            <a:ext cx="1869300" cy="5481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43" name="Google Shape;1043;p112"/>
          <p:cNvSpPr/>
          <p:nvPr/>
        </p:nvSpPr>
        <p:spPr>
          <a:xfrm flipH="1" rot="10800000">
            <a:off x="2603149" y="1620450"/>
            <a:ext cx="1869300" cy="5481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44" name="Google Shape;1044;p112"/>
          <p:cNvSpPr/>
          <p:nvPr/>
        </p:nvSpPr>
        <p:spPr>
          <a:xfrm flipH="1" rot="10800000">
            <a:off x="4671559" y="1620450"/>
            <a:ext cx="1869300" cy="5481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45" name="Google Shape;1045;p112"/>
          <p:cNvSpPr/>
          <p:nvPr/>
        </p:nvSpPr>
        <p:spPr>
          <a:xfrm flipH="1" rot="10800000">
            <a:off x="6739969" y="1620450"/>
            <a:ext cx="1869300" cy="5481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46" name="Google Shape;1046;p112"/>
          <p:cNvSpPr txBox="1"/>
          <p:nvPr>
            <p:ph idx="2" type="title"/>
          </p:nvPr>
        </p:nvSpPr>
        <p:spPr>
          <a:xfrm>
            <a:off x="534739" y="1707356"/>
            <a:ext cx="18693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Inter"/>
              <a:buNone/>
              <a:defRPr b="1" sz="2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Inter"/>
              <a:buNone/>
              <a:defRPr b="1" sz="2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Inter"/>
              <a:buNone/>
              <a:defRPr b="1" sz="2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Inter"/>
              <a:buNone/>
              <a:defRPr b="1" sz="2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Inter"/>
              <a:buNone/>
              <a:defRPr b="1" sz="2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Inter"/>
              <a:buNone/>
              <a:defRPr b="1" sz="2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Inter"/>
              <a:buNone/>
              <a:defRPr b="1" sz="2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Inter"/>
              <a:buNone/>
              <a:defRPr b="1" sz="2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Inter"/>
              <a:buNone/>
              <a:defRPr b="1" sz="2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047" name="Google Shape;1047;p112"/>
          <p:cNvSpPr txBox="1"/>
          <p:nvPr>
            <p:ph idx="1" type="subTitle"/>
          </p:nvPr>
        </p:nvSpPr>
        <p:spPr>
          <a:xfrm>
            <a:off x="678496" y="2416388"/>
            <a:ext cx="1581900" cy="15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Inter"/>
              <a:buNone/>
              <a:defRPr sz="9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Inter"/>
              <a:buNone/>
              <a:defRPr sz="9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Inter"/>
              <a:buNone/>
              <a:defRPr sz="9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Inter"/>
              <a:buNone/>
              <a:defRPr sz="9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Inter"/>
              <a:buNone/>
              <a:defRPr sz="9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Inter"/>
              <a:buNone/>
              <a:defRPr sz="9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Inter"/>
              <a:buNone/>
              <a:defRPr sz="9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Inter"/>
              <a:buNone/>
              <a:defRPr sz="9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Inter"/>
              <a:buNone/>
              <a:defRPr sz="9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048" name="Google Shape;1048;p112"/>
          <p:cNvSpPr txBox="1"/>
          <p:nvPr>
            <p:ph idx="3" type="title"/>
          </p:nvPr>
        </p:nvSpPr>
        <p:spPr>
          <a:xfrm>
            <a:off x="2603149" y="1714322"/>
            <a:ext cx="18693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Inter"/>
              <a:buNone/>
              <a:defRPr b="1" sz="2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Inter"/>
              <a:buNone/>
              <a:defRPr b="1" sz="2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Inter"/>
              <a:buNone/>
              <a:defRPr b="1" sz="2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Inter"/>
              <a:buNone/>
              <a:defRPr b="1" sz="2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Inter"/>
              <a:buNone/>
              <a:defRPr b="1" sz="2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Inter"/>
              <a:buNone/>
              <a:defRPr b="1" sz="2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Inter"/>
              <a:buNone/>
              <a:defRPr b="1" sz="2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Inter"/>
              <a:buNone/>
              <a:defRPr b="1" sz="2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Inter"/>
              <a:buNone/>
              <a:defRPr b="1" sz="2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049" name="Google Shape;1049;p112"/>
          <p:cNvSpPr txBox="1"/>
          <p:nvPr>
            <p:ph idx="4" type="title"/>
          </p:nvPr>
        </p:nvSpPr>
        <p:spPr>
          <a:xfrm>
            <a:off x="4671559" y="1714322"/>
            <a:ext cx="18693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Inter"/>
              <a:buNone/>
              <a:defRPr b="1" sz="2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Inter"/>
              <a:buNone/>
              <a:defRPr b="1" sz="2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Inter"/>
              <a:buNone/>
              <a:defRPr b="1" sz="2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Inter"/>
              <a:buNone/>
              <a:defRPr b="1" sz="2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Inter"/>
              <a:buNone/>
              <a:defRPr b="1" sz="2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Inter"/>
              <a:buNone/>
              <a:defRPr b="1" sz="2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Inter"/>
              <a:buNone/>
              <a:defRPr b="1" sz="2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Inter"/>
              <a:buNone/>
              <a:defRPr b="1" sz="2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Inter"/>
              <a:buNone/>
              <a:defRPr b="1" sz="2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050" name="Google Shape;1050;p112"/>
          <p:cNvSpPr txBox="1"/>
          <p:nvPr>
            <p:ph idx="5" type="title"/>
          </p:nvPr>
        </p:nvSpPr>
        <p:spPr>
          <a:xfrm>
            <a:off x="6739969" y="1714322"/>
            <a:ext cx="18693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Inter"/>
              <a:buNone/>
              <a:defRPr b="1" sz="2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Inter"/>
              <a:buNone/>
              <a:defRPr b="1" sz="2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Inter"/>
              <a:buNone/>
              <a:defRPr b="1" sz="2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Inter"/>
              <a:buNone/>
              <a:defRPr b="1" sz="2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Inter"/>
              <a:buNone/>
              <a:defRPr b="1" sz="2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Inter"/>
              <a:buNone/>
              <a:defRPr b="1" sz="2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Inter"/>
              <a:buNone/>
              <a:defRPr b="1" sz="2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Inter"/>
              <a:buNone/>
              <a:defRPr b="1" sz="2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Inter"/>
              <a:buNone/>
              <a:defRPr b="1" sz="2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051" name="Google Shape;1051;p112"/>
          <p:cNvSpPr txBox="1"/>
          <p:nvPr>
            <p:ph idx="6" type="subTitle"/>
          </p:nvPr>
        </p:nvSpPr>
        <p:spPr>
          <a:xfrm>
            <a:off x="2746906" y="2416388"/>
            <a:ext cx="1581900" cy="15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Inter"/>
              <a:buNone/>
              <a:defRPr sz="9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Inter"/>
              <a:buNone/>
              <a:defRPr sz="9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Inter"/>
              <a:buNone/>
              <a:defRPr sz="9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Inter"/>
              <a:buNone/>
              <a:defRPr sz="9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Inter"/>
              <a:buNone/>
              <a:defRPr sz="9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Inter"/>
              <a:buNone/>
              <a:defRPr sz="9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Inter"/>
              <a:buNone/>
              <a:defRPr sz="9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Inter"/>
              <a:buNone/>
              <a:defRPr sz="9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Inter"/>
              <a:buNone/>
              <a:defRPr sz="9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052" name="Google Shape;1052;p112"/>
          <p:cNvSpPr txBox="1"/>
          <p:nvPr>
            <p:ph idx="7" type="subTitle"/>
          </p:nvPr>
        </p:nvSpPr>
        <p:spPr>
          <a:xfrm>
            <a:off x="4815316" y="2378588"/>
            <a:ext cx="1581900" cy="15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Inter"/>
              <a:buNone/>
              <a:defRPr sz="9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Inter"/>
              <a:buNone/>
              <a:defRPr sz="9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Inter"/>
              <a:buNone/>
              <a:defRPr sz="9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Inter"/>
              <a:buNone/>
              <a:defRPr sz="9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Inter"/>
              <a:buNone/>
              <a:defRPr sz="9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Inter"/>
              <a:buNone/>
              <a:defRPr sz="9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Inter"/>
              <a:buNone/>
              <a:defRPr sz="9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Inter"/>
              <a:buNone/>
              <a:defRPr sz="9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Inter"/>
              <a:buNone/>
              <a:defRPr sz="9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053" name="Google Shape;1053;p112"/>
          <p:cNvSpPr txBox="1"/>
          <p:nvPr>
            <p:ph idx="8" type="subTitle"/>
          </p:nvPr>
        </p:nvSpPr>
        <p:spPr>
          <a:xfrm>
            <a:off x="6883726" y="2378588"/>
            <a:ext cx="1581900" cy="15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Inter"/>
              <a:buNone/>
              <a:defRPr sz="9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Inter"/>
              <a:buNone/>
              <a:defRPr sz="9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Inter"/>
              <a:buNone/>
              <a:defRPr sz="9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Inter"/>
              <a:buNone/>
              <a:defRPr sz="9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Inter"/>
              <a:buNone/>
              <a:defRPr sz="9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Inter"/>
              <a:buNone/>
              <a:defRPr sz="9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Inter"/>
              <a:buNone/>
              <a:defRPr sz="9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Inter"/>
              <a:buNone/>
              <a:defRPr sz="9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Inter"/>
              <a:buNone/>
              <a:defRPr sz="9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pic>
        <p:nvPicPr>
          <p:cNvPr id="1054" name="Google Shape;1054;p1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15350" y="4786297"/>
            <a:ext cx="141522" cy="197375"/>
          </a:xfrm>
          <a:prstGeom prst="rect">
            <a:avLst/>
          </a:prstGeom>
          <a:noFill/>
          <a:ln>
            <a:noFill/>
          </a:ln>
        </p:spPr>
      </p:pic>
      <p:sp>
        <p:nvSpPr>
          <p:cNvPr id="1055" name="Google Shape;1055;p112"/>
          <p:cNvSpPr txBox="1"/>
          <p:nvPr>
            <p:ph idx="12" type="sldNum"/>
          </p:nvPr>
        </p:nvSpPr>
        <p:spPr>
          <a:xfrm>
            <a:off x="8586613" y="4715606"/>
            <a:ext cx="228300" cy="28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1pPr>
            <a:lvl2pPr lvl="1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2pPr>
            <a:lvl3pPr lvl="2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3pPr>
            <a:lvl4pPr lvl="3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4pPr>
            <a:lvl5pPr lvl="4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5pPr>
            <a:lvl6pPr lvl="5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6pPr>
            <a:lvl7pPr lvl="6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7pPr>
            <a:lvl8pPr lvl="7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8pPr>
            <a:lvl9pPr lvl="8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9_List4 + Box + Icon">
  <p:cSld name="TITLE_8_2_2_2_1_1_1_1_1_1_2_1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13"/>
          <p:cNvSpPr txBox="1"/>
          <p:nvPr>
            <p:ph type="title"/>
          </p:nvPr>
        </p:nvSpPr>
        <p:spPr>
          <a:xfrm>
            <a:off x="1607555" y="572644"/>
            <a:ext cx="5915100" cy="4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Inter"/>
              <a:buNone/>
              <a:defRPr b="1" sz="2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Inter"/>
              <a:buNone/>
              <a:defRPr sz="2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Inter"/>
              <a:buNone/>
              <a:defRPr sz="2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Inter"/>
              <a:buNone/>
              <a:defRPr sz="2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Inter"/>
              <a:buNone/>
              <a:defRPr sz="2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Inter"/>
              <a:buNone/>
              <a:defRPr sz="2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Inter"/>
              <a:buNone/>
              <a:defRPr sz="2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Inter"/>
              <a:buNone/>
              <a:defRPr sz="2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Inter"/>
              <a:buNone/>
              <a:defRPr sz="2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058" name="Google Shape;1058;p113"/>
          <p:cNvSpPr/>
          <p:nvPr/>
        </p:nvSpPr>
        <p:spPr>
          <a:xfrm>
            <a:off x="534739" y="2372850"/>
            <a:ext cx="1869300" cy="1677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59" name="Google Shape;1059;p113"/>
          <p:cNvSpPr/>
          <p:nvPr/>
        </p:nvSpPr>
        <p:spPr>
          <a:xfrm>
            <a:off x="2603149" y="2372850"/>
            <a:ext cx="1869300" cy="1677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60" name="Google Shape;1060;p113"/>
          <p:cNvSpPr/>
          <p:nvPr/>
        </p:nvSpPr>
        <p:spPr>
          <a:xfrm>
            <a:off x="4671559" y="2372850"/>
            <a:ext cx="1869300" cy="1677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61" name="Google Shape;1061;p113"/>
          <p:cNvSpPr/>
          <p:nvPr/>
        </p:nvSpPr>
        <p:spPr>
          <a:xfrm>
            <a:off x="6739969" y="2372850"/>
            <a:ext cx="1869300" cy="1677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62" name="Google Shape;1062;p113"/>
          <p:cNvSpPr/>
          <p:nvPr/>
        </p:nvSpPr>
        <p:spPr>
          <a:xfrm flipH="1" rot="10800000">
            <a:off x="534739" y="1551750"/>
            <a:ext cx="1869300" cy="8211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63" name="Google Shape;1063;p113"/>
          <p:cNvSpPr/>
          <p:nvPr/>
        </p:nvSpPr>
        <p:spPr>
          <a:xfrm flipH="1" rot="10800000">
            <a:off x="2603149" y="1551750"/>
            <a:ext cx="1869300" cy="8211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64" name="Google Shape;1064;p113"/>
          <p:cNvSpPr/>
          <p:nvPr/>
        </p:nvSpPr>
        <p:spPr>
          <a:xfrm flipH="1" rot="10800000">
            <a:off x="4671559" y="1551750"/>
            <a:ext cx="1869300" cy="8211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65" name="Google Shape;1065;p113"/>
          <p:cNvSpPr/>
          <p:nvPr/>
        </p:nvSpPr>
        <p:spPr>
          <a:xfrm flipH="1" rot="10800000">
            <a:off x="6739969" y="1551750"/>
            <a:ext cx="1869300" cy="8211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66" name="Google Shape;1066;p113"/>
          <p:cNvSpPr txBox="1"/>
          <p:nvPr>
            <p:ph idx="1" type="subTitle"/>
          </p:nvPr>
        </p:nvSpPr>
        <p:spPr>
          <a:xfrm>
            <a:off x="686202" y="2624297"/>
            <a:ext cx="1566300" cy="3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"/>
              <a:buNone/>
              <a:defRPr b="1" sz="11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"/>
              <a:buNone/>
              <a:defRPr b="1" sz="11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"/>
              <a:buNone/>
              <a:defRPr b="1" sz="11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"/>
              <a:buNone/>
              <a:defRPr b="1" sz="11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"/>
              <a:buNone/>
              <a:defRPr b="1" sz="11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"/>
              <a:buNone/>
              <a:defRPr b="1" sz="11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"/>
              <a:buNone/>
              <a:defRPr b="1" sz="11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"/>
              <a:buNone/>
              <a:defRPr b="1" sz="11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"/>
              <a:buNone/>
              <a:defRPr b="1" sz="11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067" name="Google Shape;1067;p113"/>
          <p:cNvSpPr txBox="1"/>
          <p:nvPr>
            <p:ph idx="2" type="subTitle"/>
          </p:nvPr>
        </p:nvSpPr>
        <p:spPr>
          <a:xfrm>
            <a:off x="686202" y="2904628"/>
            <a:ext cx="1566300" cy="8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Inter"/>
              <a:buNone/>
              <a:defRPr sz="9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Inter"/>
              <a:buNone/>
              <a:defRPr sz="9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Inter"/>
              <a:buNone/>
              <a:defRPr sz="9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Inter"/>
              <a:buNone/>
              <a:defRPr sz="9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Inter"/>
              <a:buNone/>
              <a:defRPr sz="9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Inter"/>
              <a:buNone/>
              <a:defRPr sz="9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Inter"/>
              <a:buNone/>
              <a:defRPr sz="9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Inter"/>
              <a:buNone/>
              <a:defRPr sz="9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Inter"/>
              <a:buNone/>
              <a:defRPr sz="9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068" name="Google Shape;1068;p113"/>
          <p:cNvSpPr txBox="1"/>
          <p:nvPr>
            <p:ph idx="3" type="subTitle"/>
          </p:nvPr>
        </p:nvSpPr>
        <p:spPr>
          <a:xfrm>
            <a:off x="2754612" y="2624297"/>
            <a:ext cx="1566300" cy="3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"/>
              <a:buNone/>
              <a:defRPr b="1" sz="11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"/>
              <a:buNone/>
              <a:defRPr b="1" sz="11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"/>
              <a:buNone/>
              <a:defRPr b="1" sz="11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"/>
              <a:buNone/>
              <a:defRPr b="1" sz="11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"/>
              <a:buNone/>
              <a:defRPr b="1" sz="11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"/>
              <a:buNone/>
              <a:defRPr b="1" sz="11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"/>
              <a:buNone/>
              <a:defRPr b="1" sz="11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"/>
              <a:buNone/>
              <a:defRPr b="1" sz="11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"/>
              <a:buNone/>
              <a:defRPr b="1" sz="11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069" name="Google Shape;1069;p113"/>
          <p:cNvSpPr txBox="1"/>
          <p:nvPr>
            <p:ph idx="4" type="subTitle"/>
          </p:nvPr>
        </p:nvSpPr>
        <p:spPr>
          <a:xfrm>
            <a:off x="2754612" y="2904628"/>
            <a:ext cx="1566300" cy="8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Inter"/>
              <a:buNone/>
              <a:defRPr sz="9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Inter"/>
              <a:buNone/>
              <a:defRPr sz="9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Inter"/>
              <a:buNone/>
              <a:defRPr sz="9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Inter"/>
              <a:buNone/>
              <a:defRPr sz="9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Inter"/>
              <a:buNone/>
              <a:defRPr sz="9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Inter"/>
              <a:buNone/>
              <a:defRPr sz="9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Inter"/>
              <a:buNone/>
              <a:defRPr sz="9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Inter"/>
              <a:buNone/>
              <a:defRPr sz="9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Inter"/>
              <a:buNone/>
              <a:defRPr sz="9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070" name="Google Shape;1070;p113"/>
          <p:cNvSpPr txBox="1"/>
          <p:nvPr>
            <p:ph idx="5" type="subTitle"/>
          </p:nvPr>
        </p:nvSpPr>
        <p:spPr>
          <a:xfrm>
            <a:off x="4823022" y="2624297"/>
            <a:ext cx="1566300" cy="3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"/>
              <a:buNone/>
              <a:defRPr b="1" sz="11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"/>
              <a:buNone/>
              <a:defRPr b="1" sz="11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"/>
              <a:buNone/>
              <a:defRPr b="1" sz="11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"/>
              <a:buNone/>
              <a:defRPr b="1" sz="11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"/>
              <a:buNone/>
              <a:defRPr b="1" sz="11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"/>
              <a:buNone/>
              <a:defRPr b="1" sz="11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"/>
              <a:buNone/>
              <a:defRPr b="1" sz="11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"/>
              <a:buNone/>
              <a:defRPr b="1" sz="11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"/>
              <a:buNone/>
              <a:defRPr b="1" sz="11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071" name="Google Shape;1071;p113"/>
          <p:cNvSpPr txBox="1"/>
          <p:nvPr>
            <p:ph idx="6" type="subTitle"/>
          </p:nvPr>
        </p:nvSpPr>
        <p:spPr>
          <a:xfrm>
            <a:off x="4823022" y="2904628"/>
            <a:ext cx="1566300" cy="8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Inter"/>
              <a:buNone/>
              <a:defRPr sz="9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Inter"/>
              <a:buNone/>
              <a:defRPr sz="9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Inter"/>
              <a:buNone/>
              <a:defRPr sz="9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Inter"/>
              <a:buNone/>
              <a:defRPr sz="9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Inter"/>
              <a:buNone/>
              <a:defRPr sz="9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Inter"/>
              <a:buNone/>
              <a:defRPr sz="9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Inter"/>
              <a:buNone/>
              <a:defRPr sz="9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Inter"/>
              <a:buNone/>
              <a:defRPr sz="9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Inter"/>
              <a:buNone/>
              <a:defRPr sz="9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072" name="Google Shape;1072;p113"/>
          <p:cNvSpPr txBox="1"/>
          <p:nvPr>
            <p:ph idx="7" type="subTitle"/>
          </p:nvPr>
        </p:nvSpPr>
        <p:spPr>
          <a:xfrm>
            <a:off x="6891432" y="2624297"/>
            <a:ext cx="1566300" cy="3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"/>
              <a:buNone/>
              <a:defRPr b="1" sz="11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"/>
              <a:buNone/>
              <a:defRPr b="1" sz="11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"/>
              <a:buNone/>
              <a:defRPr b="1" sz="11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"/>
              <a:buNone/>
              <a:defRPr b="1" sz="11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"/>
              <a:buNone/>
              <a:defRPr b="1" sz="11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"/>
              <a:buNone/>
              <a:defRPr b="1" sz="11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"/>
              <a:buNone/>
              <a:defRPr b="1" sz="11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"/>
              <a:buNone/>
              <a:defRPr b="1" sz="11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"/>
              <a:buNone/>
              <a:defRPr b="1" sz="11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073" name="Google Shape;1073;p113"/>
          <p:cNvSpPr txBox="1"/>
          <p:nvPr>
            <p:ph idx="8" type="subTitle"/>
          </p:nvPr>
        </p:nvSpPr>
        <p:spPr>
          <a:xfrm>
            <a:off x="6891432" y="2904628"/>
            <a:ext cx="1566300" cy="8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Inter"/>
              <a:buNone/>
              <a:defRPr sz="9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Inter"/>
              <a:buNone/>
              <a:defRPr sz="9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Inter"/>
              <a:buNone/>
              <a:defRPr sz="9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Inter"/>
              <a:buNone/>
              <a:defRPr sz="9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Inter"/>
              <a:buNone/>
              <a:defRPr sz="9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Inter"/>
              <a:buNone/>
              <a:defRPr sz="9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Inter"/>
              <a:buNone/>
              <a:defRPr sz="9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Inter"/>
              <a:buNone/>
              <a:defRPr sz="9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Inter"/>
              <a:buNone/>
              <a:defRPr sz="9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pic>
        <p:nvPicPr>
          <p:cNvPr id="1074" name="Google Shape;1074;p1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15350" y="4786297"/>
            <a:ext cx="141522" cy="197375"/>
          </a:xfrm>
          <a:prstGeom prst="rect">
            <a:avLst/>
          </a:prstGeom>
          <a:noFill/>
          <a:ln>
            <a:noFill/>
          </a:ln>
        </p:spPr>
      </p:pic>
      <p:sp>
        <p:nvSpPr>
          <p:cNvPr id="1075" name="Google Shape;1075;p113"/>
          <p:cNvSpPr txBox="1"/>
          <p:nvPr>
            <p:ph idx="12" type="sldNum"/>
          </p:nvPr>
        </p:nvSpPr>
        <p:spPr>
          <a:xfrm>
            <a:off x="8586613" y="4715606"/>
            <a:ext cx="228300" cy="28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1pPr>
            <a:lvl2pPr lvl="1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2pPr>
            <a:lvl3pPr lvl="2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3pPr>
            <a:lvl4pPr lvl="3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4pPr>
            <a:lvl5pPr lvl="4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5pPr>
            <a:lvl6pPr lvl="5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6pPr>
            <a:lvl7pPr lvl="6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7pPr>
            <a:lvl8pPr lvl="7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8pPr>
            <a:lvl9pPr lvl="8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9_List2">
  <p:cSld name="TITLE_8_2_2_2_1_1_1_1_1_1_1">
    <p:spTree>
      <p:nvGrpSpPr>
        <p:cNvPr id="1076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7" name="Google Shape;1077;p114"/>
          <p:cNvSpPr txBox="1"/>
          <p:nvPr>
            <p:ph type="title"/>
          </p:nvPr>
        </p:nvSpPr>
        <p:spPr>
          <a:xfrm>
            <a:off x="1607555" y="572644"/>
            <a:ext cx="5915100" cy="4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Inter"/>
              <a:buNone/>
              <a:defRPr b="1" sz="2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Inter"/>
              <a:buNone/>
              <a:defRPr sz="2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Inter"/>
              <a:buNone/>
              <a:defRPr sz="2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Inter"/>
              <a:buNone/>
              <a:defRPr sz="2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Inter"/>
              <a:buNone/>
              <a:defRPr sz="2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Inter"/>
              <a:buNone/>
              <a:defRPr sz="2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Inter"/>
              <a:buNone/>
              <a:defRPr sz="2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Inter"/>
              <a:buNone/>
              <a:defRPr sz="2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Inter"/>
              <a:buNone/>
              <a:defRPr sz="2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078" name="Google Shape;1078;p114"/>
          <p:cNvSpPr txBox="1"/>
          <p:nvPr>
            <p:ph idx="1" type="subTitle"/>
          </p:nvPr>
        </p:nvSpPr>
        <p:spPr>
          <a:xfrm>
            <a:off x="998725" y="2281444"/>
            <a:ext cx="1813500" cy="3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b="1" sz="18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079" name="Google Shape;1079;p114"/>
          <p:cNvSpPr txBox="1"/>
          <p:nvPr>
            <p:ph idx="2" type="subTitle"/>
          </p:nvPr>
        </p:nvSpPr>
        <p:spPr>
          <a:xfrm>
            <a:off x="998725" y="2764866"/>
            <a:ext cx="2901900" cy="13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"/>
              <a:buNone/>
              <a:defRPr sz="11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"/>
              <a:buNone/>
              <a:defRPr sz="11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"/>
              <a:buNone/>
              <a:defRPr sz="11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"/>
              <a:buNone/>
              <a:defRPr sz="11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"/>
              <a:buNone/>
              <a:defRPr sz="11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"/>
              <a:buNone/>
              <a:defRPr sz="11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"/>
              <a:buNone/>
              <a:defRPr sz="11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"/>
              <a:buNone/>
              <a:defRPr sz="11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"/>
              <a:buNone/>
              <a:defRPr sz="11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080" name="Google Shape;1080;p114"/>
          <p:cNvSpPr txBox="1"/>
          <p:nvPr>
            <p:ph idx="3" type="subTitle"/>
          </p:nvPr>
        </p:nvSpPr>
        <p:spPr>
          <a:xfrm>
            <a:off x="5339876" y="2281444"/>
            <a:ext cx="1813500" cy="3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b="1" sz="18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081" name="Google Shape;1081;p114"/>
          <p:cNvSpPr txBox="1"/>
          <p:nvPr>
            <p:ph idx="4" type="subTitle"/>
          </p:nvPr>
        </p:nvSpPr>
        <p:spPr>
          <a:xfrm>
            <a:off x="5339876" y="2764866"/>
            <a:ext cx="2901900" cy="13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"/>
              <a:buNone/>
              <a:defRPr sz="11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"/>
              <a:buNone/>
              <a:defRPr sz="11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"/>
              <a:buNone/>
              <a:defRPr sz="11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"/>
              <a:buNone/>
              <a:defRPr sz="11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"/>
              <a:buNone/>
              <a:defRPr sz="11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"/>
              <a:buNone/>
              <a:defRPr sz="11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"/>
              <a:buNone/>
              <a:defRPr sz="11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"/>
              <a:buNone/>
              <a:defRPr sz="11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"/>
              <a:buNone/>
              <a:defRPr sz="11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pic>
        <p:nvPicPr>
          <p:cNvPr id="1082" name="Google Shape;1082;p1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15350" y="4786297"/>
            <a:ext cx="141522" cy="197375"/>
          </a:xfrm>
          <a:prstGeom prst="rect">
            <a:avLst/>
          </a:prstGeom>
          <a:noFill/>
          <a:ln>
            <a:noFill/>
          </a:ln>
        </p:spPr>
      </p:pic>
      <p:sp>
        <p:nvSpPr>
          <p:cNvPr id="1083" name="Google Shape;1083;p114"/>
          <p:cNvSpPr txBox="1"/>
          <p:nvPr>
            <p:ph idx="12" type="sldNum"/>
          </p:nvPr>
        </p:nvSpPr>
        <p:spPr>
          <a:xfrm>
            <a:off x="8586613" y="4715606"/>
            <a:ext cx="228300" cy="28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1pPr>
            <a:lvl2pPr lvl="1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2pPr>
            <a:lvl3pPr lvl="2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3pPr>
            <a:lvl4pPr lvl="3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4pPr>
            <a:lvl5pPr lvl="4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5pPr>
            <a:lvl6pPr lvl="5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6pPr>
            <a:lvl7pPr lvl="6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7pPr>
            <a:lvl8pPr lvl="7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8pPr>
            <a:lvl9pPr lvl="8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9_List3 Split">
  <p:cSld name="TITLE_8_2_2_2_1_1_1_1_1_1_1_1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15"/>
          <p:cNvSpPr/>
          <p:nvPr/>
        </p:nvSpPr>
        <p:spPr>
          <a:xfrm>
            <a:off x="4573725" y="0"/>
            <a:ext cx="45702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86" name="Google Shape;1086;p115"/>
          <p:cNvSpPr txBox="1"/>
          <p:nvPr>
            <p:ph idx="1" type="body"/>
          </p:nvPr>
        </p:nvSpPr>
        <p:spPr>
          <a:xfrm>
            <a:off x="329153" y="1457325"/>
            <a:ext cx="3428700" cy="24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Inter"/>
              <a:buChar char="●"/>
              <a:defRPr sz="13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11150" lvl="1" marL="9144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Inter"/>
              <a:buChar char="○"/>
              <a:defRPr sz="13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-311150" lvl="2" marL="13716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Inter"/>
              <a:buChar char="■"/>
              <a:defRPr sz="13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-311150" lvl="3" marL="18288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Inter"/>
              <a:buChar char="●"/>
              <a:defRPr sz="13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-311150" lvl="4" marL="22860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Inter"/>
              <a:buChar char="○"/>
              <a:defRPr sz="13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311150" lvl="5" marL="27432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Inter"/>
              <a:buChar char="■"/>
              <a:defRPr sz="13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-311150" lvl="6" marL="32004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Inter"/>
              <a:buChar char="●"/>
              <a:defRPr sz="13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-311150" lvl="7" marL="36576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Inter"/>
              <a:buChar char="○"/>
              <a:defRPr sz="13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-311150" lvl="8" marL="41148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Inter"/>
              <a:buChar char="■"/>
              <a:defRPr sz="13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087" name="Google Shape;1087;p115"/>
          <p:cNvSpPr txBox="1"/>
          <p:nvPr>
            <p:ph type="title"/>
          </p:nvPr>
        </p:nvSpPr>
        <p:spPr>
          <a:xfrm>
            <a:off x="329153" y="342900"/>
            <a:ext cx="3428700" cy="7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Inter"/>
              <a:buNone/>
              <a:defRPr b="1" sz="2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Inter"/>
              <a:buNone/>
              <a:defRPr sz="2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Inter"/>
              <a:buNone/>
              <a:defRPr sz="2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Inter"/>
              <a:buNone/>
              <a:defRPr sz="2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Inter"/>
              <a:buNone/>
              <a:defRPr sz="2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Inter"/>
              <a:buNone/>
              <a:defRPr sz="2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Inter"/>
              <a:buNone/>
              <a:defRPr sz="2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Inter"/>
              <a:buNone/>
              <a:defRPr sz="2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Inter"/>
              <a:buNone/>
              <a:defRPr sz="2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088" name="Google Shape;1088;p115"/>
          <p:cNvSpPr txBox="1"/>
          <p:nvPr>
            <p:ph idx="2" type="subTitle"/>
          </p:nvPr>
        </p:nvSpPr>
        <p:spPr>
          <a:xfrm>
            <a:off x="5599560" y="1087734"/>
            <a:ext cx="2901900" cy="5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None/>
              <a:defRPr sz="12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None/>
              <a:defRPr sz="12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None/>
              <a:defRPr sz="12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None/>
              <a:defRPr sz="12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None/>
              <a:defRPr sz="12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None/>
              <a:defRPr sz="12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None/>
              <a:defRPr sz="12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None/>
              <a:defRPr sz="12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None/>
              <a:defRPr sz="12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089" name="Google Shape;1089;p115"/>
          <p:cNvSpPr txBox="1"/>
          <p:nvPr>
            <p:ph idx="3" type="subTitle"/>
          </p:nvPr>
        </p:nvSpPr>
        <p:spPr>
          <a:xfrm>
            <a:off x="5594732" y="657544"/>
            <a:ext cx="2901900" cy="3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b="1" sz="18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090" name="Google Shape;1090;p115"/>
          <p:cNvSpPr txBox="1"/>
          <p:nvPr>
            <p:ph idx="4" type="subTitle"/>
          </p:nvPr>
        </p:nvSpPr>
        <p:spPr>
          <a:xfrm>
            <a:off x="5599560" y="2580464"/>
            <a:ext cx="2901900" cy="5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None/>
              <a:defRPr sz="12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None/>
              <a:defRPr sz="12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None/>
              <a:defRPr sz="12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None/>
              <a:defRPr sz="12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None/>
              <a:defRPr sz="12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None/>
              <a:defRPr sz="12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None/>
              <a:defRPr sz="12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None/>
              <a:defRPr sz="12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None/>
              <a:defRPr sz="12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091" name="Google Shape;1091;p115"/>
          <p:cNvSpPr txBox="1"/>
          <p:nvPr>
            <p:ph idx="5" type="subTitle"/>
          </p:nvPr>
        </p:nvSpPr>
        <p:spPr>
          <a:xfrm>
            <a:off x="5594732" y="2150273"/>
            <a:ext cx="2901900" cy="3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b="1" sz="18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092" name="Google Shape;1092;p115"/>
          <p:cNvSpPr txBox="1"/>
          <p:nvPr>
            <p:ph idx="6" type="subTitle"/>
          </p:nvPr>
        </p:nvSpPr>
        <p:spPr>
          <a:xfrm>
            <a:off x="5599560" y="4073198"/>
            <a:ext cx="2901900" cy="5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None/>
              <a:defRPr sz="12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None/>
              <a:defRPr sz="12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None/>
              <a:defRPr sz="12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None/>
              <a:defRPr sz="12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None/>
              <a:defRPr sz="12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None/>
              <a:defRPr sz="12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None/>
              <a:defRPr sz="12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None/>
              <a:defRPr sz="12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None/>
              <a:defRPr sz="12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093" name="Google Shape;1093;p115"/>
          <p:cNvSpPr txBox="1"/>
          <p:nvPr>
            <p:ph idx="7" type="subTitle"/>
          </p:nvPr>
        </p:nvSpPr>
        <p:spPr>
          <a:xfrm>
            <a:off x="5594732" y="3643008"/>
            <a:ext cx="2901900" cy="3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b="1" sz="18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pic>
        <p:nvPicPr>
          <p:cNvPr id="1094" name="Google Shape;1094;p1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15350" y="4786297"/>
            <a:ext cx="141522" cy="197375"/>
          </a:xfrm>
          <a:prstGeom prst="rect">
            <a:avLst/>
          </a:prstGeom>
          <a:noFill/>
          <a:ln>
            <a:noFill/>
          </a:ln>
        </p:spPr>
      </p:pic>
      <p:sp>
        <p:nvSpPr>
          <p:cNvPr id="1095" name="Google Shape;1095;p115"/>
          <p:cNvSpPr txBox="1"/>
          <p:nvPr>
            <p:ph idx="12" type="sldNum"/>
          </p:nvPr>
        </p:nvSpPr>
        <p:spPr>
          <a:xfrm>
            <a:off x="8586613" y="4715606"/>
            <a:ext cx="228300" cy="28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1pPr>
            <a:lvl2pPr lvl="1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2pPr>
            <a:lvl3pPr lvl="2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3pPr>
            <a:lvl4pPr lvl="3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4pPr>
            <a:lvl5pPr lvl="4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5pPr>
            <a:lvl6pPr lvl="5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6pPr>
            <a:lvl7pPr lvl="6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7pPr>
            <a:lvl8pPr lvl="7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8pPr>
            <a:lvl9pPr lvl="8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9_List4 Split">
  <p:cSld name="TITLE_8_2_2_2_1_1_1_1_1_1_1_1_1">
    <p:spTree>
      <p:nvGrpSpPr>
        <p:cNvPr id="1096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" name="Google Shape;1097;p116"/>
          <p:cNvSpPr/>
          <p:nvPr/>
        </p:nvSpPr>
        <p:spPr>
          <a:xfrm>
            <a:off x="-2600" y="0"/>
            <a:ext cx="9144000" cy="15777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98" name="Google Shape;1098;p116"/>
          <p:cNvSpPr txBox="1"/>
          <p:nvPr>
            <p:ph type="title"/>
          </p:nvPr>
        </p:nvSpPr>
        <p:spPr>
          <a:xfrm>
            <a:off x="329153" y="342900"/>
            <a:ext cx="6010500" cy="7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Inter"/>
              <a:buNone/>
              <a:defRPr b="1" sz="2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Inter"/>
              <a:buNone/>
              <a:defRPr sz="2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Inter"/>
              <a:buNone/>
              <a:defRPr sz="2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Inter"/>
              <a:buNone/>
              <a:defRPr sz="2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Inter"/>
              <a:buNone/>
              <a:defRPr sz="2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Inter"/>
              <a:buNone/>
              <a:defRPr sz="2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Inter"/>
              <a:buNone/>
              <a:defRPr sz="2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Inter"/>
              <a:buNone/>
              <a:defRPr sz="2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Inter"/>
              <a:buNone/>
              <a:defRPr sz="2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099" name="Google Shape;1099;p116"/>
          <p:cNvSpPr txBox="1"/>
          <p:nvPr>
            <p:ph idx="1" type="subTitle"/>
          </p:nvPr>
        </p:nvSpPr>
        <p:spPr>
          <a:xfrm>
            <a:off x="329153" y="944569"/>
            <a:ext cx="5472300" cy="2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100" name="Google Shape;1100;p116"/>
          <p:cNvSpPr txBox="1"/>
          <p:nvPr>
            <p:ph idx="2" type="subTitle"/>
          </p:nvPr>
        </p:nvSpPr>
        <p:spPr>
          <a:xfrm>
            <a:off x="490382" y="3218425"/>
            <a:ext cx="1736100" cy="12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None/>
              <a:defRPr sz="12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None/>
              <a:defRPr sz="12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None/>
              <a:defRPr sz="12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None/>
              <a:defRPr sz="12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None/>
              <a:defRPr sz="12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None/>
              <a:defRPr sz="12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None/>
              <a:defRPr sz="12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None/>
              <a:defRPr sz="12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None/>
              <a:defRPr sz="12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101" name="Google Shape;1101;p116"/>
          <p:cNvSpPr txBox="1"/>
          <p:nvPr>
            <p:ph idx="3" type="subTitle"/>
          </p:nvPr>
        </p:nvSpPr>
        <p:spPr>
          <a:xfrm>
            <a:off x="490382" y="2788234"/>
            <a:ext cx="1736100" cy="3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b="1" sz="18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102" name="Google Shape;1102;p116"/>
          <p:cNvSpPr txBox="1"/>
          <p:nvPr>
            <p:ph idx="4" type="subTitle"/>
          </p:nvPr>
        </p:nvSpPr>
        <p:spPr>
          <a:xfrm>
            <a:off x="2632729" y="3218425"/>
            <a:ext cx="1736100" cy="12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None/>
              <a:defRPr sz="12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None/>
              <a:defRPr sz="12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None/>
              <a:defRPr sz="12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None/>
              <a:defRPr sz="12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None/>
              <a:defRPr sz="12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None/>
              <a:defRPr sz="12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None/>
              <a:defRPr sz="12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None/>
              <a:defRPr sz="12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None/>
              <a:defRPr sz="12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103" name="Google Shape;1103;p116"/>
          <p:cNvSpPr txBox="1"/>
          <p:nvPr>
            <p:ph idx="5" type="subTitle"/>
          </p:nvPr>
        </p:nvSpPr>
        <p:spPr>
          <a:xfrm>
            <a:off x="2632729" y="2788234"/>
            <a:ext cx="1736100" cy="3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b="1" sz="18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104" name="Google Shape;1104;p116"/>
          <p:cNvSpPr txBox="1"/>
          <p:nvPr>
            <p:ph idx="6" type="subTitle"/>
          </p:nvPr>
        </p:nvSpPr>
        <p:spPr>
          <a:xfrm>
            <a:off x="4764590" y="3218425"/>
            <a:ext cx="1736100" cy="12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None/>
              <a:defRPr sz="12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None/>
              <a:defRPr sz="12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None/>
              <a:defRPr sz="12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None/>
              <a:defRPr sz="12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None/>
              <a:defRPr sz="12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None/>
              <a:defRPr sz="12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None/>
              <a:defRPr sz="12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None/>
              <a:defRPr sz="12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None/>
              <a:defRPr sz="12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105" name="Google Shape;1105;p116"/>
          <p:cNvSpPr txBox="1"/>
          <p:nvPr>
            <p:ph idx="7" type="subTitle"/>
          </p:nvPr>
        </p:nvSpPr>
        <p:spPr>
          <a:xfrm>
            <a:off x="4764590" y="2788234"/>
            <a:ext cx="1736100" cy="3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b="1" sz="18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106" name="Google Shape;1106;p116"/>
          <p:cNvSpPr txBox="1"/>
          <p:nvPr>
            <p:ph idx="8" type="subTitle"/>
          </p:nvPr>
        </p:nvSpPr>
        <p:spPr>
          <a:xfrm>
            <a:off x="6914590" y="3218425"/>
            <a:ext cx="1736100" cy="12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None/>
              <a:defRPr sz="12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None/>
              <a:defRPr sz="12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None/>
              <a:defRPr sz="12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None/>
              <a:defRPr sz="12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None/>
              <a:defRPr sz="12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None/>
              <a:defRPr sz="12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None/>
              <a:defRPr sz="12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None/>
              <a:defRPr sz="12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None/>
              <a:defRPr sz="12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107" name="Google Shape;1107;p116"/>
          <p:cNvSpPr txBox="1"/>
          <p:nvPr>
            <p:ph idx="9" type="subTitle"/>
          </p:nvPr>
        </p:nvSpPr>
        <p:spPr>
          <a:xfrm>
            <a:off x="6914590" y="2788234"/>
            <a:ext cx="1736100" cy="3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b="1" sz="18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pic>
        <p:nvPicPr>
          <p:cNvPr id="1108" name="Google Shape;1108;p1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15350" y="4786297"/>
            <a:ext cx="141522" cy="197375"/>
          </a:xfrm>
          <a:prstGeom prst="rect">
            <a:avLst/>
          </a:prstGeom>
          <a:noFill/>
          <a:ln>
            <a:noFill/>
          </a:ln>
        </p:spPr>
      </p:pic>
      <p:sp>
        <p:nvSpPr>
          <p:cNvPr id="1109" name="Google Shape;1109;p116"/>
          <p:cNvSpPr txBox="1"/>
          <p:nvPr>
            <p:ph idx="12" type="sldNum"/>
          </p:nvPr>
        </p:nvSpPr>
        <p:spPr>
          <a:xfrm>
            <a:off x="8586613" y="4715606"/>
            <a:ext cx="228300" cy="28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1pPr>
            <a:lvl2pPr lvl="1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2pPr>
            <a:lvl3pPr lvl="2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3pPr>
            <a:lvl4pPr lvl="3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4pPr>
            <a:lvl5pPr lvl="4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5pPr>
            <a:lvl6pPr lvl="5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6pPr>
            <a:lvl7pPr lvl="6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7pPr>
            <a:lvl8pPr lvl="7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8pPr>
            <a:lvl9pPr lvl="8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_AgendaHeavy">
  <p:cSld name="TITLE_8_2_2_1">
    <p:spTree>
      <p:nvGrpSpPr>
        <p:cNvPr id="1110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Google Shape;1111;p117"/>
          <p:cNvSpPr/>
          <p:nvPr/>
        </p:nvSpPr>
        <p:spPr>
          <a:xfrm>
            <a:off x="4573725" y="-7144"/>
            <a:ext cx="4583400" cy="51507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112" name="Google Shape;1112;p117"/>
          <p:cNvSpPr txBox="1"/>
          <p:nvPr>
            <p:ph type="title"/>
          </p:nvPr>
        </p:nvSpPr>
        <p:spPr>
          <a:xfrm>
            <a:off x="343607" y="342900"/>
            <a:ext cx="34863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Inter"/>
              <a:buNone/>
              <a:defRPr b="1" sz="2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"/>
              <a:buFont typeface="Inter"/>
              <a:buNone/>
              <a:defRPr b="1" sz="5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"/>
              <a:buFont typeface="Inter"/>
              <a:buNone/>
              <a:defRPr b="1" sz="5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"/>
              <a:buFont typeface="Inter"/>
              <a:buNone/>
              <a:defRPr b="1" sz="5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"/>
              <a:buFont typeface="Inter"/>
              <a:buNone/>
              <a:defRPr b="1" sz="5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"/>
              <a:buFont typeface="Inter"/>
              <a:buNone/>
              <a:defRPr b="1" sz="5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"/>
              <a:buFont typeface="Inter"/>
              <a:buNone/>
              <a:defRPr b="1" sz="5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"/>
              <a:buFont typeface="Inter"/>
              <a:buNone/>
              <a:defRPr b="1" sz="5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"/>
              <a:buFont typeface="Inter"/>
              <a:buNone/>
              <a:defRPr b="1" sz="5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113" name="Google Shape;1113;p117"/>
          <p:cNvSpPr txBox="1"/>
          <p:nvPr>
            <p:ph idx="1" type="body"/>
          </p:nvPr>
        </p:nvSpPr>
        <p:spPr>
          <a:xfrm>
            <a:off x="329153" y="1478756"/>
            <a:ext cx="2621100" cy="27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Inter"/>
              <a:buChar char="●"/>
              <a:defRPr sz="13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11150" lvl="1" marL="9144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Inter"/>
              <a:buChar char="○"/>
              <a:defRPr sz="13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-311150" lvl="2" marL="13716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Inter"/>
              <a:buChar char="■"/>
              <a:defRPr sz="13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-311150" lvl="3" marL="18288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Inter"/>
              <a:buChar char="●"/>
              <a:defRPr sz="13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-311150" lvl="4" marL="22860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Inter"/>
              <a:buChar char="○"/>
              <a:defRPr sz="13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311150" lvl="5" marL="27432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Inter"/>
              <a:buChar char="■"/>
              <a:defRPr sz="13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-311150" lvl="6" marL="32004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Inter"/>
              <a:buChar char="●"/>
              <a:defRPr sz="13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-311150" lvl="7" marL="36576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Inter"/>
              <a:buChar char="○"/>
              <a:defRPr sz="13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-311150" lvl="8" marL="41148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Inter"/>
              <a:buChar char="■"/>
              <a:defRPr sz="13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114" name="Google Shape;1114;p117"/>
          <p:cNvSpPr txBox="1"/>
          <p:nvPr>
            <p:ph idx="2" type="body"/>
          </p:nvPr>
        </p:nvSpPr>
        <p:spPr>
          <a:xfrm>
            <a:off x="5186886" y="342900"/>
            <a:ext cx="3357000" cy="3836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342900" lvl="0" marL="4572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Char char="●"/>
              <a:defRPr b="1" sz="18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42900" lvl="1" marL="9144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Char char="○"/>
              <a:defRPr b="1" sz="18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-342900" lvl="2" marL="13716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Char char="■"/>
              <a:defRPr b="1" sz="18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-342900" lvl="3" marL="18288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Char char="●"/>
              <a:defRPr b="1" sz="18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-342900" lvl="4" marL="22860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Char char="○"/>
              <a:defRPr b="1" sz="18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342900" lvl="5" marL="27432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Char char="■"/>
              <a:defRPr b="1" sz="18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-342900" lvl="6" marL="32004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Char char="●"/>
              <a:defRPr b="1" sz="18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-342900" lvl="7" marL="36576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Char char="○"/>
              <a:defRPr b="1" sz="18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-342900" lvl="8" marL="41148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Char char="■"/>
              <a:defRPr b="1" sz="18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pic>
        <p:nvPicPr>
          <p:cNvPr id="1115" name="Google Shape;1115;p1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15350" y="4786297"/>
            <a:ext cx="141522" cy="197375"/>
          </a:xfrm>
          <a:prstGeom prst="rect">
            <a:avLst/>
          </a:prstGeom>
          <a:noFill/>
          <a:ln>
            <a:noFill/>
          </a:ln>
        </p:spPr>
      </p:pic>
      <p:sp>
        <p:nvSpPr>
          <p:cNvPr id="1116" name="Google Shape;1116;p117"/>
          <p:cNvSpPr txBox="1"/>
          <p:nvPr>
            <p:ph idx="12" type="sldNum"/>
          </p:nvPr>
        </p:nvSpPr>
        <p:spPr>
          <a:xfrm>
            <a:off x="8586613" y="4715606"/>
            <a:ext cx="228300" cy="28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1pPr>
            <a:lvl2pPr lvl="1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2pPr>
            <a:lvl3pPr lvl="2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3pPr>
            <a:lvl4pPr lvl="3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4pPr>
            <a:lvl5pPr lvl="4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5pPr>
            <a:lvl6pPr lvl="5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6pPr>
            <a:lvl7pPr lvl="6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7pPr>
            <a:lvl8pPr lvl="7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8pPr>
            <a:lvl9pPr lvl="8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540">
          <p15:clr>
            <a:srgbClr val="FA7B17"/>
          </p15:clr>
        </p15:guide>
        <p15:guide id="2" orient="horz" pos="719">
          <p15:clr>
            <a:srgbClr val="FA7B17"/>
          </p15:clr>
        </p15:guide>
        <p15:guide id="3" orient="horz" pos="899">
          <p15:clr>
            <a:srgbClr val="FA7B17"/>
          </p15:clr>
        </p15:guide>
        <p15:guide id="4" orient="horz" pos="1080">
          <p15:clr>
            <a:srgbClr val="FA7B17"/>
          </p15:clr>
        </p15:guide>
      </p15:sldGuideLst>
    </p:ext>
  </p:extLst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_Blank_Black">
  <p:cSld name="TITLE_8_2_1_1">
    <p:bg>
      <p:bgPr>
        <a:solidFill>
          <a:schemeClr val="accent1"/>
        </a:solidFill>
      </p:bgPr>
    </p:bg>
    <p:spTree>
      <p:nvGrpSpPr>
        <p:cNvPr id="1117" name="Shape 1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8" name="Google Shape;1118;p1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15352" y="4786288"/>
            <a:ext cx="141525" cy="197391"/>
          </a:xfrm>
          <a:prstGeom prst="rect">
            <a:avLst/>
          </a:prstGeom>
          <a:noFill/>
          <a:ln>
            <a:noFill/>
          </a:ln>
        </p:spPr>
      </p:pic>
      <p:sp>
        <p:nvSpPr>
          <p:cNvPr id="1119" name="Google Shape;1119;p118"/>
          <p:cNvSpPr txBox="1"/>
          <p:nvPr>
            <p:ph idx="12" type="sldNum"/>
          </p:nvPr>
        </p:nvSpPr>
        <p:spPr>
          <a:xfrm>
            <a:off x="8586613" y="4715606"/>
            <a:ext cx="228300" cy="28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1pPr>
            <a:lvl2pPr lvl="1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2pPr>
            <a:lvl3pPr lvl="2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3pPr>
            <a:lvl4pPr lvl="3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4pPr>
            <a:lvl5pPr lvl="4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5pPr>
            <a:lvl6pPr lvl="5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6pPr>
            <a:lvl7pPr lvl="6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7pPr>
            <a:lvl8pPr lvl="7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8pPr>
            <a:lvl9pPr lvl="8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_Blank_Blue">
  <p:cSld name="TITLE_8_2_1_1_1">
    <p:bg>
      <p:bgPr>
        <a:solidFill>
          <a:schemeClr val="accent2"/>
        </a:solidFill>
      </p:bgPr>
    </p:bg>
    <p:spTree>
      <p:nvGrpSpPr>
        <p:cNvPr id="1120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1" name="Google Shape;1121;p1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15352" y="4786288"/>
            <a:ext cx="141525" cy="197391"/>
          </a:xfrm>
          <a:prstGeom prst="rect">
            <a:avLst/>
          </a:prstGeom>
          <a:noFill/>
          <a:ln>
            <a:noFill/>
          </a:ln>
        </p:spPr>
      </p:pic>
      <p:sp>
        <p:nvSpPr>
          <p:cNvPr id="1122" name="Google Shape;1122;p119"/>
          <p:cNvSpPr txBox="1"/>
          <p:nvPr>
            <p:ph idx="12" type="sldNum"/>
          </p:nvPr>
        </p:nvSpPr>
        <p:spPr>
          <a:xfrm>
            <a:off x="8586613" y="4715606"/>
            <a:ext cx="228300" cy="28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r">
              <a:buNone/>
              <a:defRPr sz="900">
                <a:solidFill>
                  <a:schemeClr val="accent5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1pPr>
            <a:lvl2pPr lvl="1" rtl="0" algn="r">
              <a:buNone/>
              <a:defRPr sz="900">
                <a:solidFill>
                  <a:schemeClr val="accent5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2pPr>
            <a:lvl3pPr lvl="2" rtl="0" algn="r">
              <a:buNone/>
              <a:defRPr sz="900">
                <a:solidFill>
                  <a:schemeClr val="accent5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3pPr>
            <a:lvl4pPr lvl="3" rtl="0" algn="r">
              <a:buNone/>
              <a:defRPr sz="900">
                <a:solidFill>
                  <a:schemeClr val="accent5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4pPr>
            <a:lvl5pPr lvl="4" rtl="0" algn="r">
              <a:buNone/>
              <a:defRPr sz="900">
                <a:solidFill>
                  <a:schemeClr val="accent5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5pPr>
            <a:lvl6pPr lvl="5" rtl="0" algn="r">
              <a:buNone/>
              <a:defRPr sz="900">
                <a:solidFill>
                  <a:schemeClr val="accent5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6pPr>
            <a:lvl7pPr lvl="6" rtl="0" algn="r">
              <a:buNone/>
              <a:defRPr sz="900">
                <a:solidFill>
                  <a:schemeClr val="accent5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7pPr>
            <a:lvl8pPr lvl="7" rtl="0" algn="r">
              <a:buNone/>
              <a:defRPr sz="900">
                <a:solidFill>
                  <a:schemeClr val="accent5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8pPr>
            <a:lvl9pPr lvl="8" rtl="0" algn="r">
              <a:buNone/>
              <a:defRPr sz="900">
                <a:solidFill>
                  <a:schemeClr val="accent5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_Text-heavy">
  <p:cSld name="CUSTOM_2">
    <p:bg>
      <p:bgPr>
        <a:solidFill>
          <a:srgbClr val="000000">
            <a:alpha val="0"/>
          </a:srgbClr>
        </a:solidFill>
      </p:bgPr>
    </p:bg>
    <p:spTree>
      <p:nvGrpSpPr>
        <p:cNvPr id="1123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Google Shape;1124;p120"/>
          <p:cNvSpPr txBox="1"/>
          <p:nvPr>
            <p:ph type="title"/>
          </p:nvPr>
        </p:nvSpPr>
        <p:spPr>
          <a:xfrm>
            <a:off x="330268" y="342900"/>
            <a:ext cx="6400800" cy="5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Inter"/>
              <a:buNone/>
              <a:defRPr b="1" sz="2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Inter"/>
              <a:buNone/>
              <a:defRPr b="1" sz="2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Inter"/>
              <a:buNone/>
              <a:defRPr b="1" sz="2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Inter"/>
              <a:buNone/>
              <a:defRPr b="1" sz="2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Inter"/>
              <a:buNone/>
              <a:defRPr b="1" sz="2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Inter"/>
              <a:buNone/>
              <a:defRPr b="1" sz="2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Inter"/>
              <a:buNone/>
              <a:defRPr b="1" sz="2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Inter"/>
              <a:buNone/>
              <a:defRPr b="1" sz="2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Inter"/>
              <a:buNone/>
              <a:defRPr b="1" sz="2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125" name="Google Shape;1125;p120"/>
          <p:cNvSpPr txBox="1"/>
          <p:nvPr>
            <p:ph idx="1" type="subTitle"/>
          </p:nvPr>
        </p:nvSpPr>
        <p:spPr>
          <a:xfrm>
            <a:off x="330268" y="882084"/>
            <a:ext cx="6400800" cy="2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126" name="Google Shape;1126;p120"/>
          <p:cNvSpPr txBox="1"/>
          <p:nvPr>
            <p:ph idx="2" type="body"/>
          </p:nvPr>
        </p:nvSpPr>
        <p:spPr>
          <a:xfrm>
            <a:off x="330268" y="1404938"/>
            <a:ext cx="54864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"/>
              <a:buChar char="●"/>
              <a:defRPr sz="11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"/>
              <a:buChar char="○"/>
              <a:defRPr sz="11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"/>
              <a:buChar char="■"/>
              <a:defRPr sz="11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"/>
              <a:buChar char="●"/>
              <a:defRPr sz="11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"/>
              <a:buChar char="○"/>
              <a:defRPr sz="11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"/>
              <a:buChar char="■"/>
              <a:defRPr sz="11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"/>
              <a:buChar char="●"/>
              <a:defRPr sz="11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"/>
              <a:buChar char="○"/>
              <a:defRPr sz="11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"/>
              <a:buChar char="■"/>
              <a:defRPr sz="11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pic>
        <p:nvPicPr>
          <p:cNvPr id="1127" name="Google Shape;1127;p1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15350" y="4786297"/>
            <a:ext cx="141522" cy="197375"/>
          </a:xfrm>
          <a:prstGeom prst="rect">
            <a:avLst/>
          </a:prstGeom>
          <a:noFill/>
          <a:ln>
            <a:noFill/>
          </a:ln>
        </p:spPr>
      </p:pic>
      <p:sp>
        <p:nvSpPr>
          <p:cNvPr id="1128" name="Google Shape;1128;p120"/>
          <p:cNvSpPr txBox="1"/>
          <p:nvPr>
            <p:ph idx="12" type="sldNum"/>
          </p:nvPr>
        </p:nvSpPr>
        <p:spPr>
          <a:xfrm>
            <a:off x="8586613" y="4715606"/>
            <a:ext cx="228300" cy="28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1pPr>
            <a:lvl2pPr lvl="1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2pPr>
            <a:lvl3pPr lvl="2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3pPr>
            <a:lvl4pPr lvl="3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4pPr>
            <a:lvl5pPr lvl="4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5pPr>
            <a:lvl6pPr lvl="5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6pPr>
            <a:lvl7pPr lvl="6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7pPr>
            <a:lvl8pPr lvl="7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8pPr>
            <a:lvl9pPr lvl="8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7_Timeline2">
  <p:cSld name="CUSTOM_2_4">
    <p:bg>
      <p:bgPr>
        <a:solidFill>
          <a:srgbClr val="000000">
            <a:alpha val="0"/>
          </a:srgbClr>
        </a:solidFill>
      </p:bgPr>
    </p:bg>
    <p:spTree>
      <p:nvGrpSpPr>
        <p:cNvPr id="1129" name="Shape 1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" name="Google Shape;1130;p121"/>
          <p:cNvSpPr/>
          <p:nvPr/>
        </p:nvSpPr>
        <p:spPr>
          <a:xfrm>
            <a:off x="0" y="0"/>
            <a:ext cx="9144000" cy="4663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1" name="Google Shape;1131;p121"/>
          <p:cNvSpPr/>
          <p:nvPr/>
        </p:nvSpPr>
        <p:spPr>
          <a:xfrm>
            <a:off x="465250" y="1684225"/>
            <a:ext cx="8802300" cy="360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2" name="Google Shape;1132;p121"/>
          <p:cNvSpPr txBox="1"/>
          <p:nvPr>
            <p:ph type="title"/>
          </p:nvPr>
        </p:nvSpPr>
        <p:spPr>
          <a:xfrm>
            <a:off x="330268" y="342900"/>
            <a:ext cx="3180900" cy="5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Inter"/>
              <a:buNone/>
              <a:defRPr b="1" sz="2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Inter"/>
              <a:buNone/>
              <a:defRPr b="1" sz="2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Inter"/>
              <a:buNone/>
              <a:defRPr b="1" sz="2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Inter"/>
              <a:buNone/>
              <a:defRPr b="1" sz="2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Inter"/>
              <a:buNone/>
              <a:defRPr b="1" sz="2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Inter"/>
              <a:buNone/>
              <a:defRPr b="1" sz="2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Inter"/>
              <a:buNone/>
              <a:defRPr b="1" sz="2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Inter"/>
              <a:buNone/>
              <a:defRPr b="1" sz="2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Inter"/>
              <a:buNone/>
              <a:defRPr b="1" sz="2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133" name="Google Shape;1133;p121"/>
          <p:cNvSpPr txBox="1"/>
          <p:nvPr>
            <p:ph idx="1" type="body"/>
          </p:nvPr>
        </p:nvSpPr>
        <p:spPr>
          <a:xfrm>
            <a:off x="494662" y="1936897"/>
            <a:ext cx="2120400" cy="22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"/>
              <a:buChar char="●"/>
              <a:defRPr sz="11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"/>
              <a:buChar char="○"/>
              <a:defRPr sz="11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"/>
              <a:buChar char="■"/>
              <a:defRPr sz="11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"/>
              <a:buChar char="●"/>
              <a:defRPr sz="11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"/>
              <a:buChar char="○"/>
              <a:defRPr sz="11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"/>
              <a:buChar char="■"/>
              <a:defRPr sz="11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"/>
              <a:buChar char="●"/>
              <a:defRPr sz="11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"/>
              <a:buChar char="○"/>
              <a:defRPr sz="11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"/>
              <a:buChar char="■"/>
              <a:defRPr sz="11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pic>
        <p:nvPicPr>
          <p:cNvPr id="1134" name="Google Shape;1134;p1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15350" y="4786297"/>
            <a:ext cx="141522" cy="197375"/>
          </a:xfrm>
          <a:prstGeom prst="rect">
            <a:avLst/>
          </a:prstGeom>
          <a:noFill/>
          <a:ln>
            <a:noFill/>
          </a:ln>
        </p:spPr>
      </p:pic>
      <p:sp>
        <p:nvSpPr>
          <p:cNvPr id="1135" name="Google Shape;1135;p121"/>
          <p:cNvSpPr txBox="1"/>
          <p:nvPr>
            <p:ph idx="12" type="sldNum"/>
          </p:nvPr>
        </p:nvSpPr>
        <p:spPr>
          <a:xfrm>
            <a:off x="8586613" y="4715606"/>
            <a:ext cx="228300" cy="28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1pPr>
            <a:lvl2pPr lvl="1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2pPr>
            <a:lvl3pPr lvl="2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3pPr>
            <a:lvl4pPr lvl="3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4pPr>
            <a:lvl5pPr lvl="4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5pPr>
            <a:lvl6pPr lvl="5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6pPr>
            <a:lvl7pPr lvl="6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7pPr>
            <a:lvl8pPr lvl="7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8pPr>
            <a:lvl9pPr lvl="8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7_Timeline1">
  <p:cSld name="CUSTOM_2_3">
    <p:bg>
      <p:bgPr>
        <a:solidFill>
          <a:srgbClr val="000000">
            <a:alpha val="0"/>
          </a:srgbClr>
        </a:solidFill>
      </p:bgPr>
    </p:bg>
    <p:spTree>
      <p:nvGrpSpPr>
        <p:cNvPr id="1136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" name="Google Shape;1137;p122"/>
          <p:cNvSpPr txBox="1"/>
          <p:nvPr>
            <p:ph type="title"/>
          </p:nvPr>
        </p:nvSpPr>
        <p:spPr>
          <a:xfrm>
            <a:off x="330268" y="342900"/>
            <a:ext cx="5242800" cy="5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Inter"/>
              <a:buNone/>
              <a:defRPr b="1" sz="2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Inter"/>
              <a:buNone/>
              <a:defRPr b="1" sz="2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Inter"/>
              <a:buNone/>
              <a:defRPr b="1" sz="2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Inter"/>
              <a:buNone/>
              <a:defRPr b="1" sz="2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Inter"/>
              <a:buNone/>
              <a:defRPr b="1" sz="2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Inter"/>
              <a:buNone/>
              <a:defRPr b="1" sz="2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Inter"/>
              <a:buNone/>
              <a:defRPr b="1" sz="2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Inter"/>
              <a:buNone/>
              <a:defRPr b="1" sz="2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Inter"/>
              <a:buNone/>
              <a:defRPr b="1" sz="2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138" name="Google Shape;1138;p122"/>
          <p:cNvSpPr txBox="1"/>
          <p:nvPr>
            <p:ph idx="1" type="body"/>
          </p:nvPr>
        </p:nvSpPr>
        <p:spPr>
          <a:xfrm>
            <a:off x="329687" y="3037472"/>
            <a:ext cx="2120400" cy="22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"/>
              <a:buChar char="●"/>
              <a:defRPr sz="11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"/>
              <a:buChar char="○"/>
              <a:defRPr sz="11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"/>
              <a:buChar char="■"/>
              <a:defRPr sz="11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"/>
              <a:buChar char="●"/>
              <a:defRPr sz="11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"/>
              <a:buChar char="○"/>
              <a:defRPr sz="11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"/>
              <a:buChar char="■"/>
              <a:defRPr sz="11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"/>
              <a:buChar char="●"/>
              <a:defRPr sz="11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"/>
              <a:buChar char="○"/>
              <a:defRPr sz="11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"/>
              <a:buChar char="■"/>
              <a:defRPr sz="11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139" name="Google Shape;1139;p122"/>
          <p:cNvSpPr/>
          <p:nvPr/>
        </p:nvSpPr>
        <p:spPr>
          <a:xfrm>
            <a:off x="330268" y="2607422"/>
            <a:ext cx="8813700" cy="1335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latin typeface="JetBrains Mono"/>
              <a:ea typeface="JetBrains Mono"/>
              <a:cs typeface="JetBrains Mono"/>
              <a:sym typeface="JetBrains Mono"/>
            </a:endParaRPr>
          </a:p>
        </p:txBody>
      </p:sp>
      <p:pic>
        <p:nvPicPr>
          <p:cNvPr id="1140" name="Google Shape;1140;p1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15350" y="4786297"/>
            <a:ext cx="141522" cy="197375"/>
          </a:xfrm>
          <a:prstGeom prst="rect">
            <a:avLst/>
          </a:prstGeom>
          <a:noFill/>
          <a:ln>
            <a:noFill/>
          </a:ln>
        </p:spPr>
      </p:pic>
      <p:sp>
        <p:nvSpPr>
          <p:cNvPr id="1141" name="Google Shape;1141;p122"/>
          <p:cNvSpPr txBox="1"/>
          <p:nvPr>
            <p:ph idx="12" type="sldNum"/>
          </p:nvPr>
        </p:nvSpPr>
        <p:spPr>
          <a:xfrm>
            <a:off x="8586613" y="4715606"/>
            <a:ext cx="228300" cy="28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1pPr>
            <a:lvl2pPr lvl="1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2pPr>
            <a:lvl3pPr lvl="2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3pPr>
            <a:lvl4pPr lvl="3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4pPr>
            <a:lvl5pPr lvl="4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5pPr>
            <a:lvl6pPr lvl="5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6pPr>
            <a:lvl7pPr lvl="6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7pPr>
            <a:lvl8pPr lvl="7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8pPr>
            <a:lvl9pPr lvl="8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_TitleSlide_Blue">
  <p:cSld name="CUSTOM_5">
    <p:bg>
      <p:bgPr>
        <a:solidFill>
          <a:schemeClr val="accent2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idx="1" type="subTitle"/>
          </p:nvPr>
        </p:nvSpPr>
        <p:spPr>
          <a:xfrm>
            <a:off x="329153" y="342900"/>
            <a:ext cx="2485800" cy="3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JetBrains Mono"/>
              <a:buNone/>
              <a:defRPr sz="900">
                <a:solidFill>
                  <a:schemeClr val="dk2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JetBrains Mono"/>
              <a:buNone/>
              <a:defRPr sz="900">
                <a:solidFill>
                  <a:schemeClr val="dk2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JetBrains Mono"/>
              <a:buNone/>
              <a:defRPr sz="900">
                <a:solidFill>
                  <a:schemeClr val="dk2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JetBrains Mono"/>
              <a:buNone/>
              <a:defRPr sz="900">
                <a:solidFill>
                  <a:schemeClr val="dk2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JetBrains Mono"/>
              <a:buNone/>
              <a:defRPr sz="900">
                <a:solidFill>
                  <a:schemeClr val="dk2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JetBrains Mono"/>
              <a:buNone/>
              <a:defRPr sz="900">
                <a:solidFill>
                  <a:schemeClr val="dk2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JetBrains Mono"/>
              <a:buNone/>
              <a:defRPr sz="900">
                <a:solidFill>
                  <a:schemeClr val="dk2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JetBrains Mono"/>
              <a:buNone/>
              <a:defRPr sz="900">
                <a:solidFill>
                  <a:schemeClr val="dk2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JetBrains Mono"/>
              <a:buNone/>
              <a:defRPr sz="900">
                <a:solidFill>
                  <a:schemeClr val="dk2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type="title"/>
          </p:nvPr>
        </p:nvSpPr>
        <p:spPr>
          <a:xfrm>
            <a:off x="329153" y="1457325"/>
            <a:ext cx="5364000" cy="2229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DM Sans"/>
              <a:buNone/>
              <a:defRPr b="1" sz="5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b="1"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b="1"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b="1"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b="1"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b="1"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b="1"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b="1"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b="1"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pic>
        <p:nvPicPr>
          <p:cNvPr id="53" name="Google Shape;53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72010" y="4449175"/>
            <a:ext cx="1146428" cy="408524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13"/>
          <p:cNvSpPr txBox="1"/>
          <p:nvPr>
            <p:ph idx="2" type="subTitle"/>
          </p:nvPr>
        </p:nvSpPr>
        <p:spPr>
          <a:xfrm>
            <a:off x="6329115" y="342900"/>
            <a:ext cx="2485800" cy="3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JetBrains Mono"/>
              <a:buNone/>
              <a:defRPr sz="900">
                <a:solidFill>
                  <a:schemeClr val="dk2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JetBrains Mono"/>
              <a:buNone/>
              <a:defRPr sz="900">
                <a:solidFill>
                  <a:schemeClr val="dk2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JetBrains Mono"/>
              <a:buNone/>
              <a:defRPr sz="900">
                <a:solidFill>
                  <a:schemeClr val="dk2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JetBrains Mono"/>
              <a:buNone/>
              <a:defRPr sz="900">
                <a:solidFill>
                  <a:schemeClr val="dk2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JetBrains Mono"/>
              <a:buNone/>
              <a:defRPr sz="900">
                <a:solidFill>
                  <a:schemeClr val="dk2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JetBrains Mono"/>
              <a:buNone/>
              <a:defRPr sz="900">
                <a:solidFill>
                  <a:schemeClr val="dk2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JetBrains Mono"/>
              <a:buNone/>
              <a:defRPr sz="900">
                <a:solidFill>
                  <a:schemeClr val="dk2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JetBrains Mono"/>
              <a:buNone/>
              <a:defRPr sz="900">
                <a:solidFill>
                  <a:schemeClr val="dk2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JetBrains Mono"/>
              <a:buNone/>
              <a:defRPr sz="900">
                <a:solidFill>
                  <a:schemeClr val="dk2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7_Timeline3">
  <p:cSld name="CUSTOM_2_3_1">
    <p:bg>
      <p:bgPr>
        <a:solidFill>
          <a:schemeClr val="accent4"/>
        </a:solidFill>
      </p:bgPr>
    </p:bg>
    <p:spTree>
      <p:nvGrpSpPr>
        <p:cNvPr id="1142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Google Shape;1143;p123"/>
          <p:cNvSpPr txBox="1"/>
          <p:nvPr>
            <p:ph type="title"/>
          </p:nvPr>
        </p:nvSpPr>
        <p:spPr>
          <a:xfrm>
            <a:off x="2467775" y="224200"/>
            <a:ext cx="2819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JetBrains Mono SemiBold"/>
              <a:buNone/>
              <a:defRPr sz="1100">
                <a:solidFill>
                  <a:schemeClr val="accen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JetBrains Mono SemiBold"/>
              <a:buNone/>
              <a:defRPr sz="1100">
                <a:solidFill>
                  <a:schemeClr val="accen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JetBrains Mono SemiBold"/>
              <a:buNone/>
              <a:defRPr sz="1100">
                <a:solidFill>
                  <a:schemeClr val="accen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JetBrains Mono SemiBold"/>
              <a:buNone/>
              <a:defRPr sz="1100">
                <a:solidFill>
                  <a:schemeClr val="accen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JetBrains Mono SemiBold"/>
              <a:buNone/>
              <a:defRPr sz="1100">
                <a:solidFill>
                  <a:schemeClr val="accen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JetBrains Mono SemiBold"/>
              <a:buNone/>
              <a:defRPr sz="1100">
                <a:solidFill>
                  <a:schemeClr val="accen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JetBrains Mono SemiBold"/>
              <a:buNone/>
              <a:defRPr sz="1100">
                <a:solidFill>
                  <a:schemeClr val="accen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JetBrains Mono SemiBold"/>
              <a:buNone/>
              <a:defRPr sz="1100">
                <a:solidFill>
                  <a:schemeClr val="accen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JetBrains Mono SemiBold"/>
              <a:buNone/>
              <a:defRPr sz="1100">
                <a:solidFill>
                  <a:schemeClr val="accen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defRPr>
            </a:lvl9pPr>
          </a:lstStyle>
          <a:p/>
        </p:txBody>
      </p:sp>
      <p:sp>
        <p:nvSpPr>
          <p:cNvPr id="1144" name="Google Shape;1144;p123"/>
          <p:cNvSpPr txBox="1"/>
          <p:nvPr>
            <p:ph idx="2" type="title"/>
          </p:nvPr>
        </p:nvSpPr>
        <p:spPr>
          <a:xfrm>
            <a:off x="2467775" y="551975"/>
            <a:ext cx="2819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JetBrains Mono SemiBold"/>
              <a:buNone/>
              <a:defRPr sz="1100">
                <a:solidFill>
                  <a:schemeClr val="accen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JetBrains Mono SemiBold"/>
              <a:buNone/>
              <a:defRPr sz="1100">
                <a:solidFill>
                  <a:schemeClr val="accen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JetBrains Mono SemiBold"/>
              <a:buNone/>
              <a:defRPr sz="1100">
                <a:solidFill>
                  <a:schemeClr val="accen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JetBrains Mono SemiBold"/>
              <a:buNone/>
              <a:defRPr sz="1100">
                <a:solidFill>
                  <a:schemeClr val="accen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JetBrains Mono SemiBold"/>
              <a:buNone/>
              <a:defRPr sz="1100">
                <a:solidFill>
                  <a:schemeClr val="accen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JetBrains Mono SemiBold"/>
              <a:buNone/>
              <a:defRPr sz="1100">
                <a:solidFill>
                  <a:schemeClr val="accen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JetBrains Mono SemiBold"/>
              <a:buNone/>
              <a:defRPr sz="1100">
                <a:solidFill>
                  <a:schemeClr val="accen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JetBrains Mono SemiBold"/>
              <a:buNone/>
              <a:defRPr sz="1100">
                <a:solidFill>
                  <a:schemeClr val="accen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JetBrains Mono SemiBold"/>
              <a:buNone/>
              <a:defRPr sz="1100">
                <a:solidFill>
                  <a:schemeClr val="accen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defRPr>
            </a:lvl9pPr>
          </a:lstStyle>
          <a:p/>
        </p:txBody>
      </p:sp>
      <p:sp>
        <p:nvSpPr>
          <p:cNvPr id="1145" name="Google Shape;1145;p123"/>
          <p:cNvSpPr txBox="1"/>
          <p:nvPr>
            <p:ph idx="3" type="title"/>
          </p:nvPr>
        </p:nvSpPr>
        <p:spPr>
          <a:xfrm>
            <a:off x="2467775" y="879738"/>
            <a:ext cx="2819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JetBrains Mono SemiBold"/>
              <a:buNone/>
              <a:defRPr sz="1100">
                <a:solidFill>
                  <a:schemeClr val="accen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JetBrains Mono SemiBold"/>
              <a:buNone/>
              <a:defRPr sz="1100">
                <a:solidFill>
                  <a:schemeClr val="accen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JetBrains Mono SemiBold"/>
              <a:buNone/>
              <a:defRPr sz="1100">
                <a:solidFill>
                  <a:schemeClr val="accen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JetBrains Mono SemiBold"/>
              <a:buNone/>
              <a:defRPr sz="1100">
                <a:solidFill>
                  <a:schemeClr val="accen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JetBrains Mono SemiBold"/>
              <a:buNone/>
              <a:defRPr sz="1100">
                <a:solidFill>
                  <a:schemeClr val="accen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JetBrains Mono SemiBold"/>
              <a:buNone/>
              <a:defRPr sz="1100">
                <a:solidFill>
                  <a:schemeClr val="accen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JetBrains Mono SemiBold"/>
              <a:buNone/>
              <a:defRPr sz="1100">
                <a:solidFill>
                  <a:schemeClr val="accen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JetBrains Mono SemiBold"/>
              <a:buNone/>
              <a:defRPr sz="1100">
                <a:solidFill>
                  <a:schemeClr val="accen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JetBrains Mono SemiBold"/>
              <a:buNone/>
              <a:defRPr sz="1100">
                <a:solidFill>
                  <a:schemeClr val="accen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defRPr>
            </a:lvl9pPr>
          </a:lstStyle>
          <a:p/>
        </p:txBody>
      </p:sp>
      <p:sp>
        <p:nvSpPr>
          <p:cNvPr id="1146" name="Google Shape;1146;p123"/>
          <p:cNvSpPr txBox="1"/>
          <p:nvPr>
            <p:ph idx="4" type="title"/>
          </p:nvPr>
        </p:nvSpPr>
        <p:spPr>
          <a:xfrm>
            <a:off x="2467775" y="1207500"/>
            <a:ext cx="2819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JetBrains Mono SemiBold"/>
              <a:buNone/>
              <a:defRPr sz="1100">
                <a:solidFill>
                  <a:schemeClr val="accen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JetBrains Mono SemiBold"/>
              <a:buNone/>
              <a:defRPr sz="1100">
                <a:solidFill>
                  <a:schemeClr val="accen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JetBrains Mono SemiBold"/>
              <a:buNone/>
              <a:defRPr sz="1100">
                <a:solidFill>
                  <a:schemeClr val="accen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JetBrains Mono SemiBold"/>
              <a:buNone/>
              <a:defRPr sz="1100">
                <a:solidFill>
                  <a:schemeClr val="accen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JetBrains Mono SemiBold"/>
              <a:buNone/>
              <a:defRPr sz="1100">
                <a:solidFill>
                  <a:schemeClr val="accen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JetBrains Mono SemiBold"/>
              <a:buNone/>
              <a:defRPr sz="1100">
                <a:solidFill>
                  <a:schemeClr val="accen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JetBrains Mono SemiBold"/>
              <a:buNone/>
              <a:defRPr sz="1100">
                <a:solidFill>
                  <a:schemeClr val="accen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JetBrains Mono SemiBold"/>
              <a:buNone/>
              <a:defRPr sz="1100">
                <a:solidFill>
                  <a:schemeClr val="accen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JetBrains Mono SemiBold"/>
              <a:buNone/>
              <a:defRPr sz="1100">
                <a:solidFill>
                  <a:schemeClr val="accen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defRPr>
            </a:lvl9pPr>
          </a:lstStyle>
          <a:p/>
        </p:txBody>
      </p:sp>
      <p:sp>
        <p:nvSpPr>
          <p:cNvPr id="1147" name="Google Shape;1147;p123"/>
          <p:cNvSpPr txBox="1"/>
          <p:nvPr>
            <p:ph idx="5" type="title"/>
          </p:nvPr>
        </p:nvSpPr>
        <p:spPr>
          <a:xfrm>
            <a:off x="2467775" y="1535275"/>
            <a:ext cx="2819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JetBrains Mono SemiBold"/>
              <a:buNone/>
              <a:defRPr sz="1100">
                <a:solidFill>
                  <a:schemeClr val="accen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JetBrains Mono SemiBold"/>
              <a:buNone/>
              <a:defRPr sz="1100">
                <a:solidFill>
                  <a:schemeClr val="accen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JetBrains Mono SemiBold"/>
              <a:buNone/>
              <a:defRPr sz="1100">
                <a:solidFill>
                  <a:schemeClr val="accen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JetBrains Mono SemiBold"/>
              <a:buNone/>
              <a:defRPr sz="1100">
                <a:solidFill>
                  <a:schemeClr val="accen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JetBrains Mono SemiBold"/>
              <a:buNone/>
              <a:defRPr sz="1100">
                <a:solidFill>
                  <a:schemeClr val="accen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JetBrains Mono SemiBold"/>
              <a:buNone/>
              <a:defRPr sz="1100">
                <a:solidFill>
                  <a:schemeClr val="accen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JetBrains Mono SemiBold"/>
              <a:buNone/>
              <a:defRPr sz="1100">
                <a:solidFill>
                  <a:schemeClr val="accen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JetBrains Mono SemiBold"/>
              <a:buNone/>
              <a:defRPr sz="1100">
                <a:solidFill>
                  <a:schemeClr val="accen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JetBrains Mono SemiBold"/>
              <a:buNone/>
              <a:defRPr sz="1100">
                <a:solidFill>
                  <a:schemeClr val="accen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defRPr>
            </a:lvl9pPr>
          </a:lstStyle>
          <a:p/>
        </p:txBody>
      </p:sp>
      <p:sp>
        <p:nvSpPr>
          <p:cNvPr id="1148" name="Google Shape;1148;p123"/>
          <p:cNvSpPr txBox="1"/>
          <p:nvPr>
            <p:ph idx="6" type="title"/>
          </p:nvPr>
        </p:nvSpPr>
        <p:spPr>
          <a:xfrm>
            <a:off x="2467775" y="1863038"/>
            <a:ext cx="2819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JetBrains Mono SemiBold"/>
              <a:buNone/>
              <a:defRPr sz="1100">
                <a:solidFill>
                  <a:schemeClr val="accen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JetBrains Mono SemiBold"/>
              <a:buNone/>
              <a:defRPr sz="1100">
                <a:solidFill>
                  <a:schemeClr val="accen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JetBrains Mono SemiBold"/>
              <a:buNone/>
              <a:defRPr sz="1100">
                <a:solidFill>
                  <a:schemeClr val="accen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JetBrains Mono SemiBold"/>
              <a:buNone/>
              <a:defRPr sz="1100">
                <a:solidFill>
                  <a:schemeClr val="accen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JetBrains Mono SemiBold"/>
              <a:buNone/>
              <a:defRPr sz="1100">
                <a:solidFill>
                  <a:schemeClr val="accen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JetBrains Mono SemiBold"/>
              <a:buNone/>
              <a:defRPr sz="1100">
                <a:solidFill>
                  <a:schemeClr val="accen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JetBrains Mono SemiBold"/>
              <a:buNone/>
              <a:defRPr sz="1100">
                <a:solidFill>
                  <a:schemeClr val="accen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JetBrains Mono SemiBold"/>
              <a:buNone/>
              <a:defRPr sz="1100">
                <a:solidFill>
                  <a:schemeClr val="accen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JetBrains Mono SemiBold"/>
              <a:buNone/>
              <a:defRPr sz="1100">
                <a:solidFill>
                  <a:schemeClr val="accen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defRPr>
            </a:lvl9pPr>
          </a:lstStyle>
          <a:p/>
        </p:txBody>
      </p:sp>
      <p:sp>
        <p:nvSpPr>
          <p:cNvPr id="1149" name="Google Shape;1149;p123"/>
          <p:cNvSpPr txBox="1"/>
          <p:nvPr>
            <p:ph idx="7" type="title"/>
          </p:nvPr>
        </p:nvSpPr>
        <p:spPr>
          <a:xfrm>
            <a:off x="2467775" y="2190800"/>
            <a:ext cx="2819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JetBrains Mono SemiBold"/>
              <a:buNone/>
              <a:defRPr sz="1100">
                <a:solidFill>
                  <a:schemeClr val="accen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JetBrains Mono SemiBold"/>
              <a:buNone/>
              <a:defRPr sz="1100">
                <a:solidFill>
                  <a:schemeClr val="accen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JetBrains Mono SemiBold"/>
              <a:buNone/>
              <a:defRPr sz="1100">
                <a:solidFill>
                  <a:schemeClr val="accen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JetBrains Mono SemiBold"/>
              <a:buNone/>
              <a:defRPr sz="1100">
                <a:solidFill>
                  <a:schemeClr val="accen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JetBrains Mono SemiBold"/>
              <a:buNone/>
              <a:defRPr sz="1100">
                <a:solidFill>
                  <a:schemeClr val="accen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JetBrains Mono SemiBold"/>
              <a:buNone/>
              <a:defRPr sz="1100">
                <a:solidFill>
                  <a:schemeClr val="accen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JetBrains Mono SemiBold"/>
              <a:buNone/>
              <a:defRPr sz="1100">
                <a:solidFill>
                  <a:schemeClr val="accen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JetBrains Mono SemiBold"/>
              <a:buNone/>
              <a:defRPr sz="1100">
                <a:solidFill>
                  <a:schemeClr val="accen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JetBrains Mono SemiBold"/>
              <a:buNone/>
              <a:defRPr sz="1100">
                <a:solidFill>
                  <a:schemeClr val="accen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defRPr>
            </a:lvl9pPr>
          </a:lstStyle>
          <a:p/>
        </p:txBody>
      </p:sp>
      <p:sp>
        <p:nvSpPr>
          <p:cNvPr id="1150" name="Google Shape;1150;p123"/>
          <p:cNvSpPr txBox="1"/>
          <p:nvPr>
            <p:ph idx="8" type="title"/>
          </p:nvPr>
        </p:nvSpPr>
        <p:spPr>
          <a:xfrm>
            <a:off x="2467775" y="2518575"/>
            <a:ext cx="2819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JetBrains Mono SemiBold"/>
              <a:buNone/>
              <a:defRPr sz="1100">
                <a:solidFill>
                  <a:schemeClr val="accen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JetBrains Mono SemiBold"/>
              <a:buNone/>
              <a:defRPr sz="1100">
                <a:solidFill>
                  <a:schemeClr val="accen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JetBrains Mono SemiBold"/>
              <a:buNone/>
              <a:defRPr sz="1100">
                <a:solidFill>
                  <a:schemeClr val="accen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JetBrains Mono SemiBold"/>
              <a:buNone/>
              <a:defRPr sz="1100">
                <a:solidFill>
                  <a:schemeClr val="accen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JetBrains Mono SemiBold"/>
              <a:buNone/>
              <a:defRPr sz="1100">
                <a:solidFill>
                  <a:schemeClr val="accen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JetBrains Mono SemiBold"/>
              <a:buNone/>
              <a:defRPr sz="1100">
                <a:solidFill>
                  <a:schemeClr val="accen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JetBrains Mono SemiBold"/>
              <a:buNone/>
              <a:defRPr sz="1100">
                <a:solidFill>
                  <a:schemeClr val="accen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JetBrains Mono SemiBold"/>
              <a:buNone/>
              <a:defRPr sz="1100">
                <a:solidFill>
                  <a:schemeClr val="accen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JetBrains Mono SemiBold"/>
              <a:buNone/>
              <a:defRPr sz="1100">
                <a:solidFill>
                  <a:schemeClr val="accen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defRPr>
            </a:lvl9pPr>
          </a:lstStyle>
          <a:p/>
        </p:txBody>
      </p:sp>
      <p:sp>
        <p:nvSpPr>
          <p:cNvPr id="1151" name="Google Shape;1151;p123"/>
          <p:cNvSpPr txBox="1"/>
          <p:nvPr>
            <p:ph idx="9" type="title"/>
          </p:nvPr>
        </p:nvSpPr>
        <p:spPr>
          <a:xfrm>
            <a:off x="2467775" y="2846338"/>
            <a:ext cx="2819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JetBrains Mono SemiBold"/>
              <a:buNone/>
              <a:defRPr sz="1100">
                <a:solidFill>
                  <a:schemeClr val="accen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JetBrains Mono SemiBold"/>
              <a:buNone/>
              <a:defRPr sz="1100">
                <a:solidFill>
                  <a:schemeClr val="accen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JetBrains Mono SemiBold"/>
              <a:buNone/>
              <a:defRPr sz="1100">
                <a:solidFill>
                  <a:schemeClr val="accen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JetBrains Mono SemiBold"/>
              <a:buNone/>
              <a:defRPr sz="1100">
                <a:solidFill>
                  <a:schemeClr val="accen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JetBrains Mono SemiBold"/>
              <a:buNone/>
              <a:defRPr sz="1100">
                <a:solidFill>
                  <a:schemeClr val="accen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JetBrains Mono SemiBold"/>
              <a:buNone/>
              <a:defRPr sz="1100">
                <a:solidFill>
                  <a:schemeClr val="accen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JetBrains Mono SemiBold"/>
              <a:buNone/>
              <a:defRPr sz="1100">
                <a:solidFill>
                  <a:schemeClr val="accen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JetBrains Mono SemiBold"/>
              <a:buNone/>
              <a:defRPr sz="1100">
                <a:solidFill>
                  <a:schemeClr val="accen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JetBrains Mono SemiBold"/>
              <a:buNone/>
              <a:defRPr sz="1100">
                <a:solidFill>
                  <a:schemeClr val="accen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defRPr>
            </a:lvl9pPr>
          </a:lstStyle>
          <a:p/>
        </p:txBody>
      </p:sp>
      <p:sp>
        <p:nvSpPr>
          <p:cNvPr id="1152" name="Google Shape;1152;p123"/>
          <p:cNvSpPr txBox="1"/>
          <p:nvPr>
            <p:ph idx="13" type="title"/>
          </p:nvPr>
        </p:nvSpPr>
        <p:spPr>
          <a:xfrm>
            <a:off x="2467775" y="3182513"/>
            <a:ext cx="2819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JetBrains Mono SemiBold"/>
              <a:buNone/>
              <a:defRPr sz="1100">
                <a:solidFill>
                  <a:schemeClr val="accen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JetBrains Mono SemiBold"/>
              <a:buNone/>
              <a:defRPr sz="1100">
                <a:solidFill>
                  <a:schemeClr val="accen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JetBrains Mono SemiBold"/>
              <a:buNone/>
              <a:defRPr sz="1100">
                <a:solidFill>
                  <a:schemeClr val="accen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JetBrains Mono SemiBold"/>
              <a:buNone/>
              <a:defRPr sz="1100">
                <a:solidFill>
                  <a:schemeClr val="accen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JetBrains Mono SemiBold"/>
              <a:buNone/>
              <a:defRPr sz="1100">
                <a:solidFill>
                  <a:schemeClr val="accen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JetBrains Mono SemiBold"/>
              <a:buNone/>
              <a:defRPr sz="1100">
                <a:solidFill>
                  <a:schemeClr val="accen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JetBrains Mono SemiBold"/>
              <a:buNone/>
              <a:defRPr sz="1100">
                <a:solidFill>
                  <a:schemeClr val="accen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JetBrains Mono SemiBold"/>
              <a:buNone/>
              <a:defRPr sz="1100">
                <a:solidFill>
                  <a:schemeClr val="accen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JetBrains Mono SemiBold"/>
              <a:buNone/>
              <a:defRPr sz="1100">
                <a:solidFill>
                  <a:schemeClr val="accen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defRPr>
            </a:lvl9pPr>
          </a:lstStyle>
          <a:p/>
        </p:txBody>
      </p:sp>
      <p:sp>
        <p:nvSpPr>
          <p:cNvPr id="1153" name="Google Shape;1153;p123"/>
          <p:cNvSpPr txBox="1"/>
          <p:nvPr>
            <p:ph idx="14" type="title"/>
          </p:nvPr>
        </p:nvSpPr>
        <p:spPr>
          <a:xfrm>
            <a:off x="2467775" y="3510288"/>
            <a:ext cx="2819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JetBrains Mono SemiBold"/>
              <a:buNone/>
              <a:defRPr sz="1100">
                <a:solidFill>
                  <a:schemeClr val="accen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JetBrains Mono SemiBold"/>
              <a:buNone/>
              <a:defRPr sz="1100">
                <a:solidFill>
                  <a:schemeClr val="accen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JetBrains Mono SemiBold"/>
              <a:buNone/>
              <a:defRPr sz="1100">
                <a:solidFill>
                  <a:schemeClr val="accen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JetBrains Mono SemiBold"/>
              <a:buNone/>
              <a:defRPr sz="1100">
                <a:solidFill>
                  <a:schemeClr val="accen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JetBrains Mono SemiBold"/>
              <a:buNone/>
              <a:defRPr sz="1100">
                <a:solidFill>
                  <a:schemeClr val="accen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JetBrains Mono SemiBold"/>
              <a:buNone/>
              <a:defRPr sz="1100">
                <a:solidFill>
                  <a:schemeClr val="accen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JetBrains Mono SemiBold"/>
              <a:buNone/>
              <a:defRPr sz="1100">
                <a:solidFill>
                  <a:schemeClr val="accen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JetBrains Mono SemiBold"/>
              <a:buNone/>
              <a:defRPr sz="1100">
                <a:solidFill>
                  <a:schemeClr val="accen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JetBrains Mono SemiBold"/>
              <a:buNone/>
              <a:defRPr sz="1100">
                <a:solidFill>
                  <a:schemeClr val="accen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defRPr>
            </a:lvl9pPr>
          </a:lstStyle>
          <a:p/>
        </p:txBody>
      </p:sp>
      <p:sp>
        <p:nvSpPr>
          <p:cNvPr id="1154" name="Google Shape;1154;p123"/>
          <p:cNvSpPr txBox="1"/>
          <p:nvPr>
            <p:ph idx="15" type="title"/>
          </p:nvPr>
        </p:nvSpPr>
        <p:spPr>
          <a:xfrm>
            <a:off x="2467775" y="3838050"/>
            <a:ext cx="2819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JetBrains Mono SemiBold"/>
              <a:buNone/>
              <a:defRPr sz="1100">
                <a:solidFill>
                  <a:schemeClr val="accen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JetBrains Mono SemiBold"/>
              <a:buNone/>
              <a:defRPr sz="1100">
                <a:solidFill>
                  <a:schemeClr val="accen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JetBrains Mono SemiBold"/>
              <a:buNone/>
              <a:defRPr sz="1100">
                <a:solidFill>
                  <a:schemeClr val="accen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JetBrains Mono SemiBold"/>
              <a:buNone/>
              <a:defRPr sz="1100">
                <a:solidFill>
                  <a:schemeClr val="accen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JetBrains Mono SemiBold"/>
              <a:buNone/>
              <a:defRPr sz="1100">
                <a:solidFill>
                  <a:schemeClr val="accen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JetBrains Mono SemiBold"/>
              <a:buNone/>
              <a:defRPr sz="1100">
                <a:solidFill>
                  <a:schemeClr val="accen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JetBrains Mono SemiBold"/>
              <a:buNone/>
              <a:defRPr sz="1100">
                <a:solidFill>
                  <a:schemeClr val="accen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JetBrains Mono SemiBold"/>
              <a:buNone/>
              <a:defRPr sz="1100">
                <a:solidFill>
                  <a:schemeClr val="accen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JetBrains Mono SemiBold"/>
              <a:buNone/>
              <a:defRPr sz="1100">
                <a:solidFill>
                  <a:schemeClr val="accen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defRPr>
            </a:lvl9pPr>
          </a:lstStyle>
          <a:p/>
        </p:txBody>
      </p:sp>
      <p:sp>
        <p:nvSpPr>
          <p:cNvPr id="1155" name="Google Shape;1155;p123"/>
          <p:cNvSpPr txBox="1"/>
          <p:nvPr>
            <p:ph idx="16" type="title"/>
          </p:nvPr>
        </p:nvSpPr>
        <p:spPr>
          <a:xfrm>
            <a:off x="2467775" y="4165800"/>
            <a:ext cx="2819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JetBrains Mono SemiBold"/>
              <a:buNone/>
              <a:defRPr sz="1100">
                <a:solidFill>
                  <a:schemeClr val="accen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JetBrains Mono SemiBold"/>
              <a:buNone/>
              <a:defRPr sz="1100">
                <a:solidFill>
                  <a:schemeClr val="accen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JetBrains Mono SemiBold"/>
              <a:buNone/>
              <a:defRPr sz="1100">
                <a:solidFill>
                  <a:schemeClr val="accen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JetBrains Mono SemiBold"/>
              <a:buNone/>
              <a:defRPr sz="1100">
                <a:solidFill>
                  <a:schemeClr val="accen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JetBrains Mono SemiBold"/>
              <a:buNone/>
              <a:defRPr sz="1100">
                <a:solidFill>
                  <a:schemeClr val="accen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JetBrains Mono SemiBold"/>
              <a:buNone/>
              <a:defRPr sz="1100">
                <a:solidFill>
                  <a:schemeClr val="accen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JetBrains Mono SemiBold"/>
              <a:buNone/>
              <a:defRPr sz="1100">
                <a:solidFill>
                  <a:schemeClr val="accen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JetBrains Mono SemiBold"/>
              <a:buNone/>
              <a:defRPr sz="1100">
                <a:solidFill>
                  <a:schemeClr val="accen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JetBrains Mono SemiBold"/>
              <a:buNone/>
              <a:defRPr sz="1100">
                <a:solidFill>
                  <a:schemeClr val="accent2"/>
                </a:solidFill>
                <a:latin typeface="JetBrains Mono SemiBold"/>
                <a:ea typeface="JetBrains Mono SemiBold"/>
                <a:cs typeface="JetBrains Mono SemiBold"/>
                <a:sym typeface="JetBrains Mono SemiBold"/>
              </a:defRPr>
            </a:lvl9pPr>
          </a:lstStyle>
          <a:p/>
        </p:txBody>
      </p:sp>
      <p:cxnSp>
        <p:nvCxnSpPr>
          <p:cNvPr id="1156" name="Google Shape;1156;p123"/>
          <p:cNvCxnSpPr/>
          <p:nvPr/>
        </p:nvCxnSpPr>
        <p:spPr>
          <a:xfrm>
            <a:off x="5390850" y="263244"/>
            <a:ext cx="0" cy="48951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oval"/>
            <a:tailEnd len="med" w="med" type="none"/>
          </a:ln>
        </p:spPr>
      </p:cxnSp>
      <p:sp>
        <p:nvSpPr>
          <p:cNvPr id="1157" name="Google Shape;1157;p123"/>
          <p:cNvSpPr txBox="1"/>
          <p:nvPr>
            <p:ph idx="17" type="title"/>
          </p:nvPr>
        </p:nvSpPr>
        <p:spPr>
          <a:xfrm>
            <a:off x="5494825" y="224200"/>
            <a:ext cx="32199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1158" name="Google Shape;1158;p123"/>
          <p:cNvSpPr txBox="1"/>
          <p:nvPr>
            <p:ph idx="18" type="title"/>
          </p:nvPr>
        </p:nvSpPr>
        <p:spPr>
          <a:xfrm>
            <a:off x="5494825" y="551975"/>
            <a:ext cx="32199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1159" name="Google Shape;1159;p123"/>
          <p:cNvSpPr txBox="1"/>
          <p:nvPr>
            <p:ph idx="19" type="title"/>
          </p:nvPr>
        </p:nvSpPr>
        <p:spPr>
          <a:xfrm>
            <a:off x="5494825" y="879738"/>
            <a:ext cx="32199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1160" name="Google Shape;1160;p123"/>
          <p:cNvSpPr txBox="1"/>
          <p:nvPr>
            <p:ph idx="20" type="title"/>
          </p:nvPr>
        </p:nvSpPr>
        <p:spPr>
          <a:xfrm>
            <a:off x="5494825" y="1207500"/>
            <a:ext cx="32199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1161" name="Google Shape;1161;p123"/>
          <p:cNvSpPr txBox="1"/>
          <p:nvPr>
            <p:ph idx="21" type="title"/>
          </p:nvPr>
        </p:nvSpPr>
        <p:spPr>
          <a:xfrm>
            <a:off x="5494825" y="1535275"/>
            <a:ext cx="32199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1162" name="Google Shape;1162;p123"/>
          <p:cNvSpPr txBox="1"/>
          <p:nvPr>
            <p:ph idx="22" type="title"/>
          </p:nvPr>
        </p:nvSpPr>
        <p:spPr>
          <a:xfrm>
            <a:off x="5494825" y="1863038"/>
            <a:ext cx="32199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1163" name="Google Shape;1163;p123"/>
          <p:cNvSpPr txBox="1"/>
          <p:nvPr>
            <p:ph idx="23" type="title"/>
          </p:nvPr>
        </p:nvSpPr>
        <p:spPr>
          <a:xfrm>
            <a:off x="5494825" y="2190800"/>
            <a:ext cx="32199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1164" name="Google Shape;1164;p123"/>
          <p:cNvSpPr txBox="1"/>
          <p:nvPr>
            <p:ph idx="24" type="title"/>
          </p:nvPr>
        </p:nvSpPr>
        <p:spPr>
          <a:xfrm>
            <a:off x="5494825" y="2518575"/>
            <a:ext cx="32199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1165" name="Google Shape;1165;p123"/>
          <p:cNvSpPr txBox="1"/>
          <p:nvPr>
            <p:ph idx="25" type="title"/>
          </p:nvPr>
        </p:nvSpPr>
        <p:spPr>
          <a:xfrm>
            <a:off x="5494825" y="2846338"/>
            <a:ext cx="32199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1166" name="Google Shape;1166;p123"/>
          <p:cNvSpPr txBox="1"/>
          <p:nvPr>
            <p:ph idx="26" type="title"/>
          </p:nvPr>
        </p:nvSpPr>
        <p:spPr>
          <a:xfrm>
            <a:off x="5494825" y="3182513"/>
            <a:ext cx="32199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1167" name="Google Shape;1167;p123"/>
          <p:cNvSpPr txBox="1"/>
          <p:nvPr>
            <p:ph idx="27" type="title"/>
          </p:nvPr>
        </p:nvSpPr>
        <p:spPr>
          <a:xfrm>
            <a:off x="5494825" y="3510288"/>
            <a:ext cx="32199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1168" name="Google Shape;1168;p123"/>
          <p:cNvSpPr txBox="1"/>
          <p:nvPr>
            <p:ph idx="28" type="title"/>
          </p:nvPr>
        </p:nvSpPr>
        <p:spPr>
          <a:xfrm>
            <a:off x="5494825" y="3838050"/>
            <a:ext cx="32199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1169" name="Google Shape;1169;p123"/>
          <p:cNvSpPr txBox="1"/>
          <p:nvPr>
            <p:ph idx="29" type="title"/>
          </p:nvPr>
        </p:nvSpPr>
        <p:spPr>
          <a:xfrm>
            <a:off x="5494825" y="4165800"/>
            <a:ext cx="32199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 SemiBold"/>
              <a:buNone/>
              <a:defRPr sz="10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pic>
        <p:nvPicPr>
          <p:cNvPr id="1170" name="Google Shape;1170;p1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15350" y="4786297"/>
            <a:ext cx="141522" cy="197375"/>
          </a:xfrm>
          <a:prstGeom prst="rect">
            <a:avLst/>
          </a:prstGeom>
          <a:noFill/>
          <a:ln>
            <a:noFill/>
          </a:ln>
        </p:spPr>
      </p:pic>
      <p:sp>
        <p:nvSpPr>
          <p:cNvPr id="1171" name="Google Shape;1171;p123"/>
          <p:cNvSpPr txBox="1"/>
          <p:nvPr>
            <p:ph idx="12" type="sldNum"/>
          </p:nvPr>
        </p:nvSpPr>
        <p:spPr>
          <a:xfrm>
            <a:off x="8586613" y="4715606"/>
            <a:ext cx="228300" cy="28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1pPr>
            <a:lvl2pPr lvl="1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2pPr>
            <a:lvl3pPr lvl="2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3pPr>
            <a:lvl4pPr lvl="3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4pPr>
            <a:lvl5pPr lvl="4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5pPr>
            <a:lvl6pPr lvl="5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6pPr>
            <a:lvl7pPr lvl="6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7pPr>
            <a:lvl8pPr lvl="7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8pPr>
            <a:lvl9pPr lvl="8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_Text-heavy 3 columns">
  <p:cSld name="CUSTOM_2_2">
    <p:spTree>
      <p:nvGrpSpPr>
        <p:cNvPr id="1172" name="Shape 1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3" name="Google Shape;1173;p124"/>
          <p:cNvSpPr/>
          <p:nvPr/>
        </p:nvSpPr>
        <p:spPr>
          <a:xfrm>
            <a:off x="330275" y="1595575"/>
            <a:ext cx="2546100" cy="2653800"/>
          </a:xfrm>
          <a:prstGeom prst="roundRect">
            <a:avLst>
              <a:gd fmla="val 2644" name="adj"/>
            </a:avLst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4" name="Google Shape;1174;p124"/>
          <p:cNvSpPr/>
          <p:nvPr/>
        </p:nvSpPr>
        <p:spPr>
          <a:xfrm>
            <a:off x="3207250" y="1595575"/>
            <a:ext cx="2546100" cy="2653800"/>
          </a:xfrm>
          <a:prstGeom prst="roundRect">
            <a:avLst>
              <a:gd fmla="val 2644" name="adj"/>
            </a:avLst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5" name="Google Shape;1175;p124"/>
          <p:cNvSpPr/>
          <p:nvPr/>
        </p:nvSpPr>
        <p:spPr>
          <a:xfrm>
            <a:off x="6084225" y="1595575"/>
            <a:ext cx="2546100" cy="2653800"/>
          </a:xfrm>
          <a:prstGeom prst="roundRect">
            <a:avLst>
              <a:gd fmla="val 2644" name="adj"/>
            </a:avLst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6" name="Google Shape;1176;p124"/>
          <p:cNvSpPr txBox="1"/>
          <p:nvPr>
            <p:ph type="title"/>
          </p:nvPr>
        </p:nvSpPr>
        <p:spPr>
          <a:xfrm>
            <a:off x="330268" y="342900"/>
            <a:ext cx="5242800" cy="5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Inter"/>
              <a:buNone/>
              <a:defRPr b="1" sz="2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Inter"/>
              <a:buNone/>
              <a:defRPr b="1" sz="2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Inter"/>
              <a:buNone/>
              <a:defRPr b="1" sz="2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Inter"/>
              <a:buNone/>
              <a:defRPr b="1" sz="2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Inter"/>
              <a:buNone/>
              <a:defRPr b="1" sz="2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Inter"/>
              <a:buNone/>
              <a:defRPr b="1" sz="2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Inter"/>
              <a:buNone/>
              <a:defRPr b="1" sz="2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Inter"/>
              <a:buNone/>
              <a:defRPr b="1" sz="2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Inter"/>
              <a:buNone/>
              <a:defRPr b="1" sz="2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177" name="Google Shape;1177;p124"/>
          <p:cNvSpPr txBox="1"/>
          <p:nvPr>
            <p:ph idx="1" type="subTitle"/>
          </p:nvPr>
        </p:nvSpPr>
        <p:spPr>
          <a:xfrm>
            <a:off x="330268" y="882084"/>
            <a:ext cx="5242800" cy="2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178" name="Google Shape;1178;p124"/>
          <p:cNvSpPr txBox="1"/>
          <p:nvPr>
            <p:ph idx="2" type="body"/>
          </p:nvPr>
        </p:nvSpPr>
        <p:spPr>
          <a:xfrm>
            <a:off x="495575" y="2023500"/>
            <a:ext cx="2215500" cy="19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"/>
              <a:buChar char="●"/>
              <a:defRPr sz="11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"/>
              <a:buChar char="○"/>
              <a:defRPr sz="11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"/>
              <a:buChar char="■"/>
              <a:defRPr sz="11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"/>
              <a:buChar char="●"/>
              <a:defRPr sz="11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"/>
              <a:buChar char="○"/>
              <a:defRPr sz="11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"/>
              <a:buChar char="■"/>
              <a:defRPr sz="11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"/>
              <a:buChar char="●"/>
              <a:defRPr sz="11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"/>
              <a:buChar char="○"/>
              <a:defRPr sz="11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"/>
              <a:buChar char="■"/>
              <a:defRPr sz="11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179" name="Google Shape;1179;p124"/>
          <p:cNvSpPr txBox="1"/>
          <p:nvPr>
            <p:ph idx="3" type="body"/>
          </p:nvPr>
        </p:nvSpPr>
        <p:spPr>
          <a:xfrm>
            <a:off x="495575" y="1746350"/>
            <a:ext cx="2215500" cy="2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Inter"/>
              <a:buChar char="●"/>
              <a:defRPr b="1" sz="13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11150" lvl="1" marL="9144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Inter"/>
              <a:buChar char="○"/>
              <a:defRPr b="1" sz="13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-311150" lvl="2" marL="13716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Inter"/>
              <a:buChar char="■"/>
              <a:defRPr b="1" sz="13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-311150" lvl="3" marL="18288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Inter"/>
              <a:buChar char="●"/>
              <a:defRPr b="1" sz="13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-311150" lvl="4" marL="22860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Inter"/>
              <a:buChar char="○"/>
              <a:defRPr b="1" sz="13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311150" lvl="5" marL="27432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Inter"/>
              <a:buChar char="■"/>
              <a:defRPr b="1" sz="13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-311150" lvl="6" marL="32004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Inter"/>
              <a:buChar char="●"/>
              <a:defRPr b="1" sz="13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-311150" lvl="7" marL="36576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Inter"/>
              <a:buChar char="○"/>
              <a:defRPr b="1" sz="13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-311150" lvl="8" marL="41148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Inter"/>
              <a:buChar char="■"/>
              <a:defRPr b="1" sz="13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180" name="Google Shape;1180;p124"/>
          <p:cNvSpPr txBox="1"/>
          <p:nvPr>
            <p:ph idx="4" type="body"/>
          </p:nvPr>
        </p:nvSpPr>
        <p:spPr>
          <a:xfrm>
            <a:off x="3372550" y="2023500"/>
            <a:ext cx="2215500" cy="19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"/>
              <a:buChar char="●"/>
              <a:defRPr sz="11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"/>
              <a:buChar char="○"/>
              <a:defRPr sz="11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"/>
              <a:buChar char="■"/>
              <a:defRPr sz="11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"/>
              <a:buChar char="●"/>
              <a:defRPr sz="11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"/>
              <a:buChar char="○"/>
              <a:defRPr sz="11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"/>
              <a:buChar char="■"/>
              <a:defRPr sz="11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"/>
              <a:buChar char="●"/>
              <a:defRPr sz="11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"/>
              <a:buChar char="○"/>
              <a:defRPr sz="11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"/>
              <a:buChar char="■"/>
              <a:defRPr sz="11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181" name="Google Shape;1181;p124"/>
          <p:cNvSpPr txBox="1"/>
          <p:nvPr>
            <p:ph idx="5" type="body"/>
          </p:nvPr>
        </p:nvSpPr>
        <p:spPr>
          <a:xfrm>
            <a:off x="3372550" y="1746350"/>
            <a:ext cx="2215500" cy="2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Inter"/>
              <a:buChar char="●"/>
              <a:defRPr b="1" sz="13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11150" lvl="1" marL="9144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Inter"/>
              <a:buChar char="○"/>
              <a:defRPr b="1" sz="13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-311150" lvl="2" marL="13716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Inter"/>
              <a:buChar char="■"/>
              <a:defRPr b="1" sz="13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-311150" lvl="3" marL="18288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Inter"/>
              <a:buChar char="●"/>
              <a:defRPr b="1" sz="13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-311150" lvl="4" marL="22860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Inter"/>
              <a:buChar char="○"/>
              <a:defRPr b="1" sz="13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311150" lvl="5" marL="27432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Inter"/>
              <a:buChar char="■"/>
              <a:defRPr b="1" sz="13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-311150" lvl="6" marL="32004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Inter"/>
              <a:buChar char="●"/>
              <a:defRPr b="1" sz="13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-311150" lvl="7" marL="36576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Inter"/>
              <a:buChar char="○"/>
              <a:defRPr b="1" sz="13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-311150" lvl="8" marL="41148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Inter"/>
              <a:buChar char="■"/>
              <a:defRPr b="1" sz="13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182" name="Google Shape;1182;p124"/>
          <p:cNvSpPr txBox="1"/>
          <p:nvPr>
            <p:ph idx="6" type="body"/>
          </p:nvPr>
        </p:nvSpPr>
        <p:spPr>
          <a:xfrm>
            <a:off x="6250450" y="2023500"/>
            <a:ext cx="2215500" cy="19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"/>
              <a:buChar char="●"/>
              <a:defRPr sz="11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"/>
              <a:buChar char="○"/>
              <a:defRPr sz="11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"/>
              <a:buChar char="■"/>
              <a:defRPr sz="11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"/>
              <a:buChar char="●"/>
              <a:defRPr sz="11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"/>
              <a:buChar char="○"/>
              <a:defRPr sz="11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"/>
              <a:buChar char="■"/>
              <a:defRPr sz="11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"/>
              <a:buChar char="●"/>
              <a:defRPr sz="11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"/>
              <a:buChar char="○"/>
              <a:defRPr sz="11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"/>
              <a:buChar char="■"/>
              <a:defRPr sz="11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183" name="Google Shape;1183;p124"/>
          <p:cNvSpPr txBox="1"/>
          <p:nvPr>
            <p:ph idx="7" type="body"/>
          </p:nvPr>
        </p:nvSpPr>
        <p:spPr>
          <a:xfrm>
            <a:off x="6250450" y="1746350"/>
            <a:ext cx="2215500" cy="2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Inter"/>
              <a:buChar char="●"/>
              <a:defRPr b="1" sz="13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11150" lvl="1" marL="9144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Inter"/>
              <a:buChar char="○"/>
              <a:defRPr b="1" sz="13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-311150" lvl="2" marL="13716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Inter"/>
              <a:buChar char="■"/>
              <a:defRPr b="1" sz="13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-311150" lvl="3" marL="18288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Inter"/>
              <a:buChar char="●"/>
              <a:defRPr b="1" sz="13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-311150" lvl="4" marL="22860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Inter"/>
              <a:buChar char="○"/>
              <a:defRPr b="1" sz="13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311150" lvl="5" marL="27432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Inter"/>
              <a:buChar char="■"/>
              <a:defRPr b="1" sz="13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-311150" lvl="6" marL="32004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Inter"/>
              <a:buChar char="●"/>
              <a:defRPr b="1" sz="13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-311150" lvl="7" marL="36576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Inter"/>
              <a:buChar char="○"/>
              <a:defRPr b="1" sz="13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-311150" lvl="8" marL="41148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Inter"/>
              <a:buChar char="■"/>
              <a:defRPr b="1" sz="13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pic>
        <p:nvPicPr>
          <p:cNvPr id="1184" name="Google Shape;1184;p1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15350" y="4786297"/>
            <a:ext cx="141522" cy="197375"/>
          </a:xfrm>
          <a:prstGeom prst="rect">
            <a:avLst/>
          </a:prstGeom>
          <a:noFill/>
          <a:ln>
            <a:noFill/>
          </a:ln>
        </p:spPr>
      </p:pic>
      <p:sp>
        <p:nvSpPr>
          <p:cNvPr id="1185" name="Google Shape;1185;p124"/>
          <p:cNvSpPr txBox="1"/>
          <p:nvPr>
            <p:ph idx="12" type="sldNum"/>
          </p:nvPr>
        </p:nvSpPr>
        <p:spPr>
          <a:xfrm>
            <a:off x="8586613" y="4715606"/>
            <a:ext cx="228300" cy="28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1pPr>
            <a:lvl2pPr lvl="1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2pPr>
            <a:lvl3pPr lvl="2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3pPr>
            <a:lvl4pPr lvl="3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4pPr>
            <a:lvl5pPr lvl="4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5pPr>
            <a:lvl6pPr lvl="5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6pPr>
            <a:lvl7pPr lvl="6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7pPr>
            <a:lvl8pPr lvl="7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8pPr>
            <a:lvl9pPr lvl="8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_Text-heavy 4 columns ">
  <p:cSld name="CUSTOM_2_2_2">
    <p:spTree>
      <p:nvGrpSpPr>
        <p:cNvPr id="1186" name="Shape 1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" name="Google Shape;1187;p125"/>
          <p:cNvSpPr txBox="1"/>
          <p:nvPr>
            <p:ph type="title"/>
          </p:nvPr>
        </p:nvSpPr>
        <p:spPr>
          <a:xfrm>
            <a:off x="330268" y="342900"/>
            <a:ext cx="5242800" cy="5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Inter"/>
              <a:buNone/>
              <a:defRPr b="1" sz="2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Inter"/>
              <a:buNone/>
              <a:defRPr b="1" sz="2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Inter"/>
              <a:buNone/>
              <a:defRPr b="1" sz="2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Inter"/>
              <a:buNone/>
              <a:defRPr b="1" sz="2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Inter"/>
              <a:buNone/>
              <a:defRPr b="1" sz="2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Inter"/>
              <a:buNone/>
              <a:defRPr b="1" sz="2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Inter"/>
              <a:buNone/>
              <a:defRPr b="1" sz="2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Inter"/>
              <a:buNone/>
              <a:defRPr b="1" sz="2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Inter"/>
              <a:buNone/>
              <a:defRPr b="1" sz="2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188" name="Google Shape;1188;p125"/>
          <p:cNvSpPr txBox="1"/>
          <p:nvPr>
            <p:ph idx="1" type="subTitle"/>
          </p:nvPr>
        </p:nvSpPr>
        <p:spPr>
          <a:xfrm>
            <a:off x="330268" y="882084"/>
            <a:ext cx="5242800" cy="2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189" name="Google Shape;1189;p125"/>
          <p:cNvSpPr/>
          <p:nvPr/>
        </p:nvSpPr>
        <p:spPr>
          <a:xfrm>
            <a:off x="330275" y="1589600"/>
            <a:ext cx="1903200" cy="2653800"/>
          </a:xfrm>
          <a:prstGeom prst="roundRect">
            <a:avLst>
              <a:gd fmla="val 5003" name="adj"/>
            </a:avLst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0" name="Google Shape;1190;p125"/>
          <p:cNvSpPr/>
          <p:nvPr/>
        </p:nvSpPr>
        <p:spPr>
          <a:xfrm>
            <a:off x="2524067" y="1589600"/>
            <a:ext cx="1903200" cy="2653800"/>
          </a:xfrm>
          <a:prstGeom prst="roundRect">
            <a:avLst>
              <a:gd fmla="val 5003" name="adj"/>
            </a:avLst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1" name="Google Shape;1191;p125"/>
          <p:cNvSpPr/>
          <p:nvPr/>
        </p:nvSpPr>
        <p:spPr>
          <a:xfrm>
            <a:off x="4717858" y="1589600"/>
            <a:ext cx="1903200" cy="2653800"/>
          </a:xfrm>
          <a:prstGeom prst="roundRect">
            <a:avLst>
              <a:gd fmla="val 5003" name="adj"/>
            </a:avLst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2" name="Google Shape;1192;p125"/>
          <p:cNvSpPr/>
          <p:nvPr/>
        </p:nvSpPr>
        <p:spPr>
          <a:xfrm>
            <a:off x="6911650" y="1589600"/>
            <a:ext cx="1903200" cy="2653800"/>
          </a:xfrm>
          <a:prstGeom prst="roundRect">
            <a:avLst>
              <a:gd fmla="val 5003" name="adj"/>
            </a:avLst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3" name="Google Shape;1193;p125"/>
          <p:cNvSpPr txBox="1"/>
          <p:nvPr>
            <p:ph idx="2" type="body"/>
          </p:nvPr>
        </p:nvSpPr>
        <p:spPr>
          <a:xfrm>
            <a:off x="456700" y="2023500"/>
            <a:ext cx="1654800" cy="19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"/>
              <a:buChar char="●"/>
              <a:defRPr sz="11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"/>
              <a:buChar char="○"/>
              <a:defRPr sz="11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"/>
              <a:buChar char="■"/>
              <a:defRPr sz="11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"/>
              <a:buChar char="●"/>
              <a:defRPr sz="11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"/>
              <a:buChar char="○"/>
              <a:defRPr sz="11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"/>
              <a:buChar char="■"/>
              <a:defRPr sz="11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"/>
              <a:buChar char="●"/>
              <a:defRPr sz="11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"/>
              <a:buChar char="○"/>
              <a:defRPr sz="11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"/>
              <a:buChar char="■"/>
              <a:defRPr sz="11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194" name="Google Shape;1194;p125"/>
          <p:cNvSpPr txBox="1"/>
          <p:nvPr>
            <p:ph idx="3" type="body"/>
          </p:nvPr>
        </p:nvSpPr>
        <p:spPr>
          <a:xfrm>
            <a:off x="456700" y="1746350"/>
            <a:ext cx="1654800" cy="2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Inter"/>
              <a:buChar char="●"/>
              <a:defRPr b="1" sz="13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11150" lvl="1" marL="9144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Inter"/>
              <a:buChar char="○"/>
              <a:defRPr b="1" sz="13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-311150" lvl="2" marL="13716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Inter"/>
              <a:buChar char="■"/>
              <a:defRPr b="1" sz="13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-311150" lvl="3" marL="18288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Inter"/>
              <a:buChar char="●"/>
              <a:defRPr b="1" sz="13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-311150" lvl="4" marL="22860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Inter"/>
              <a:buChar char="○"/>
              <a:defRPr b="1" sz="13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311150" lvl="5" marL="27432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Inter"/>
              <a:buChar char="■"/>
              <a:defRPr b="1" sz="13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-311150" lvl="6" marL="32004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Inter"/>
              <a:buChar char="●"/>
              <a:defRPr b="1" sz="13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-311150" lvl="7" marL="36576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Inter"/>
              <a:buChar char="○"/>
              <a:defRPr b="1" sz="13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-311150" lvl="8" marL="41148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Inter"/>
              <a:buChar char="■"/>
              <a:defRPr b="1" sz="13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195" name="Google Shape;1195;p125"/>
          <p:cNvSpPr txBox="1"/>
          <p:nvPr>
            <p:ph idx="4" type="body"/>
          </p:nvPr>
        </p:nvSpPr>
        <p:spPr>
          <a:xfrm>
            <a:off x="2648263" y="2023500"/>
            <a:ext cx="1654800" cy="19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"/>
              <a:buChar char="●"/>
              <a:defRPr sz="11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"/>
              <a:buChar char="○"/>
              <a:defRPr sz="11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"/>
              <a:buChar char="■"/>
              <a:defRPr sz="11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"/>
              <a:buChar char="●"/>
              <a:defRPr sz="11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"/>
              <a:buChar char="○"/>
              <a:defRPr sz="11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"/>
              <a:buChar char="■"/>
              <a:defRPr sz="11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"/>
              <a:buChar char="●"/>
              <a:defRPr sz="11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"/>
              <a:buChar char="○"/>
              <a:defRPr sz="11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"/>
              <a:buChar char="■"/>
              <a:defRPr sz="11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196" name="Google Shape;1196;p125"/>
          <p:cNvSpPr txBox="1"/>
          <p:nvPr>
            <p:ph idx="5" type="body"/>
          </p:nvPr>
        </p:nvSpPr>
        <p:spPr>
          <a:xfrm>
            <a:off x="2648263" y="1746350"/>
            <a:ext cx="1654800" cy="2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Inter"/>
              <a:buChar char="●"/>
              <a:defRPr b="1" sz="13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11150" lvl="1" marL="9144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Inter"/>
              <a:buChar char="○"/>
              <a:defRPr b="1" sz="13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-311150" lvl="2" marL="13716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Inter"/>
              <a:buChar char="■"/>
              <a:defRPr b="1" sz="13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-311150" lvl="3" marL="18288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Inter"/>
              <a:buChar char="●"/>
              <a:defRPr b="1" sz="13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-311150" lvl="4" marL="22860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Inter"/>
              <a:buChar char="○"/>
              <a:defRPr b="1" sz="13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311150" lvl="5" marL="27432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Inter"/>
              <a:buChar char="■"/>
              <a:defRPr b="1" sz="13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-311150" lvl="6" marL="32004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Inter"/>
              <a:buChar char="●"/>
              <a:defRPr b="1" sz="13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-311150" lvl="7" marL="36576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Inter"/>
              <a:buChar char="○"/>
              <a:defRPr b="1" sz="13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-311150" lvl="8" marL="41148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Inter"/>
              <a:buChar char="■"/>
              <a:defRPr b="1" sz="13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197" name="Google Shape;1197;p125"/>
          <p:cNvSpPr txBox="1"/>
          <p:nvPr>
            <p:ph idx="6" type="body"/>
          </p:nvPr>
        </p:nvSpPr>
        <p:spPr>
          <a:xfrm>
            <a:off x="4842050" y="2023500"/>
            <a:ext cx="1654800" cy="19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"/>
              <a:buChar char="●"/>
              <a:defRPr sz="11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"/>
              <a:buChar char="○"/>
              <a:defRPr sz="11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"/>
              <a:buChar char="■"/>
              <a:defRPr sz="11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"/>
              <a:buChar char="●"/>
              <a:defRPr sz="11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"/>
              <a:buChar char="○"/>
              <a:defRPr sz="11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"/>
              <a:buChar char="■"/>
              <a:defRPr sz="11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"/>
              <a:buChar char="●"/>
              <a:defRPr sz="11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"/>
              <a:buChar char="○"/>
              <a:defRPr sz="11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"/>
              <a:buChar char="■"/>
              <a:defRPr sz="11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198" name="Google Shape;1198;p125"/>
          <p:cNvSpPr txBox="1"/>
          <p:nvPr>
            <p:ph idx="7" type="body"/>
          </p:nvPr>
        </p:nvSpPr>
        <p:spPr>
          <a:xfrm>
            <a:off x="4842050" y="1746350"/>
            <a:ext cx="1654800" cy="2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Inter"/>
              <a:buChar char="●"/>
              <a:defRPr b="1" sz="13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11150" lvl="1" marL="9144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Inter"/>
              <a:buChar char="○"/>
              <a:defRPr b="1" sz="13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-311150" lvl="2" marL="13716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Inter"/>
              <a:buChar char="■"/>
              <a:defRPr b="1" sz="13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-311150" lvl="3" marL="18288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Inter"/>
              <a:buChar char="●"/>
              <a:defRPr b="1" sz="13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-311150" lvl="4" marL="22860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Inter"/>
              <a:buChar char="○"/>
              <a:defRPr b="1" sz="13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311150" lvl="5" marL="27432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Inter"/>
              <a:buChar char="■"/>
              <a:defRPr b="1" sz="13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-311150" lvl="6" marL="32004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Inter"/>
              <a:buChar char="●"/>
              <a:defRPr b="1" sz="13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-311150" lvl="7" marL="36576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Inter"/>
              <a:buChar char="○"/>
              <a:defRPr b="1" sz="13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-311150" lvl="8" marL="41148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Inter"/>
              <a:buChar char="■"/>
              <a:defRPr b="1" sz="13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199" name="Google Shape;1199;p125"/>
          <p:cNvSpPr txBox="1"/>
          <p:nvPr>
            <p:ph idx="8" type="body"/>
          </p:nvPr>
        </p:nvSpPr>
        <p:spPr>
          <a:xfrm>
            <a:off x="7035825" y="2023500"/>
            <a:ext cx="1654800" cy="19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"/>
              <a:buChar char="●"/>
              <a:defRPr sz="11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"/>
              <a:buChar char="○"/>
              <a:defRPr sz="11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"/>
              <a:buChar char="■"/>
              <a:defRPr sz="11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"/>
              <a:buChar char="●"/>
              <a:defRPr sz="11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"/>
              <a:buChar char="○"/>
              <a:defRPr sz="11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"/>
              <a:buChar char="■"/>
              <a:defRPr sz="11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"/>
              <a:buChar char="●"/>
              <a:defRPr sz="11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"/>
              <a:buChar char="○"/>
              <a:defRPr sz="11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"/>
              <a:buChar char="■"/>
              <a:defRPr sz="11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200" name="Google Shape;1200;p125"/>
          <p:cNvSpPr txBox="1"/>
          <p:nvPr>
            <p:ph idx="9" type="body"/>
          </p:nvPr>
        </p:nvSpPr>
        <p:spPr>
          <a:xfrm>
            <a:off x="7035825" y="1746350"/>
            <a:ext cx="1654800" cy="2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Inter"/>
              <a:buChar char="●"/>
              <a:defRPr b="1" sz="13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11150" lvl="1" marL="9144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Inter"/>
              <a:buChar char="○"/>
              <a:defRPr b="1" sz="13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-311150" lvl="2" marL="13716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Inter"/>
              <a:buChar char="■"/>
              <a:defRPr b="1" sz="13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-311150" lvl="3" marL="18288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Inter"/>
              <a:buChar char="●"/>
              <a:defRPr b="1" sz="13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-311150" lvl="4" marL="22860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Inter"/>
              <a:buChar char="○"/>
              <a:defRPr b="1" sz="13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311150" lvl="5" marL="27432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Inter"/>
              <a:buChar char="■"/>
              <a:defRPr b="1" sz="13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-311150" lvl="6" marL="32004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Inter"/>
              <a:buChar char="●"/>
              <a:defRPr b="1" sz="13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-311150" lvl="7" marL="36576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Inter"/>
              <a:buChar char="○"/>
              <a:defRPr b="1" sz="13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-311150" lvl="8" marL="41148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Inter"/>
              <a:buChar char="■"/>
              <a:defRPr b="1" sz="13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pic>
        <p:nvPicPr>
          <p:cNvPr id="1201" name="Google Shape;1201;p1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15350" y="4786297"/>
            <a:ext cx="141522" cy="197375"/>
          </a:xfrm>
          <a:prstGeom prst="rect">
            <a:avLst/>
          </a:prstGeom>
          <a:noFill/>
          <a:ln>
            <a:noFill/>
          </a:ln>
        </p:spPr>
      </p:pic>
      <p:sp>
        <p:nvSpPr>
          <p:cNvPr id="1202" name="Google Shape;1202;p125"/>
          <p:cNvSpPr txBox="1"/>
          <p:nvPr>
            <p:ph idx="12" type="sldNum"/>
          </p:nvPr>
        </p:nvSpPr>
        <p:spPr>
          <a:xfrm>
            <a:off x="8586613" y="4715606"/>
            <a:ext cx="228300" cy="28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1pPr>
            <a:lvl2pPr lvl="1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2pPr>
            <a:lvl3pPr lvl="2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3pPr>
            <a:lvl4pPr lvl="3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4pPr>
            <a:lvl5pPr lvl="4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5pPr>
            <a:lvl6pPr lvl="5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6pPr>
            <a:lvl7pPr lvl="6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7pPr>
            <a:lvl8pPr lvl="7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8pPr>
            <a:lvl9pPr lvl="8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_Text-heavy 4 columns  2">
  <p:cSld name="CUSTOM_2_2_2_1">
    <p:spTree>
      <p:nvGrpSpPr>
        <p:cNvPr id="1203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4" name="Google Shape;1204;p126"/>
          <p:cNvSpPr txBox="1"/>
          <p:nvPr>
            <p:ph type="title"/>
          </p:nvPr>
        </p:nvSpPr>
        <p:spPr>
          <a:xfrm>
            <a:off x="330268" y="342900"/>
            <a:ext cx="5242800" cy="5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Inter"/>
              <a:buNone/>
              <a:defRPr b="1" sz="2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Inter"/>
              <a:buNone/>
              <a:defRPr b="1" sz="2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Inter"/>
              <a:buNone/>
              <a:defRPr b="1" sz="2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Inter"/>
              <a:buNone/>
              <a:defRPr b="1" sz="2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Inter"/>
              <a:buNone/>
              <a:defRPr b="1" sz="2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Inter"/>
              <a:buNone/>
              <a:defRPr b="1" sz="2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Inter"/>
              <a:buNone/>
              <a:defRPr b="1" sz="2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Inter"/>
              <a:buNone/>
              <a:defRPr b="1" sz="2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Inter"/>
              <a:buNone/>
              <a:defRPr b="1" sz="2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205" name="Google Shape;1205;p126"/>
          <p:cNvSpPr txBox="1"/>
          <p:nvPr>
            <p:ph idx="1" type="subTitle"/>
          </p:nvPr>
        </p:nvSpPr>
        <p:spPr>
          <a:xfrm>
            <a:off x="330268" y="882084"/>
            <a:ext cx="5242800" cy="2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206" name="Google Shape;1206;p126"/>
          <p:cNvSpPr/>
          <p:nvPr/>
        </p:nvSpPr>
        <p:spPr>
          <a:xfrm>
            <a:off x="366351" y="1598050"/>
            <a:ext cx="3945000" cy="1183800"/>
          </a:xfrm>
          <a:prstGeom prst="roundRect">
            <a:avLst>
              <a:gd fmla="val 5003" name="adj"/>
            </a:avLst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18287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7" name="Google Shape;1207;p126"/>
          <p:cNvSpPr/>
          <p:nvPr/>
        </p:nvSpPr>
        <p:spPr>
          <a:xfrm>
            <a:off x="4589234" y="1598050"/>
            <a:ext cx="3945000" cy="1183800"/>
          </a:xfrm>
          <a:prstGeom prst="roundRect">
            <a:avLst>
              <a:gd fmla="val 5003" name="adj"/>
            </a:avLst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18287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8" name="Google Shape;1208;p126"/>
          <p:cNvSpPr/>
          <p:nvPr/>
        </p:nvSpPr>
        <p:spPr>
          <a:xfrm>
            <a:off x="366351" y="3059600"/>
            <a:ext cx="3945000" cy="1183800"/>
          </a:xfrm>
          <a:prstGeom prst="roundRect">
            <a:avLst>
              <a:gd fmla="val 5003" name="adj"/>
            </a:avLst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18287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9" name="Google Shape;1209;p126"/>
          <p:cNvSpPr/>
          <p:nvPr/>
        </p:nvSpPr>
        <p:spPr>
          <a:xfrm>
            <a:off x="4589234" y="3059600"/>
            <a:ext cx="3945000" cy="1183800"/>
          </a:xfrm>
          <a:prstGeom prst="roundRect">
            <a:avLst>
              <a:gd fmla="val 5003" name="adj"/>
            </a:avLst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18287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0" name="Google Shape;1210;p126"/>
          <p:cNvSpPr txBox="1"/>
          <p:nvPr>
            <p:ph idx="2" type="body"/>
          </p:nvPr>
        </p:nvSpPr>
        <p:spPr>
          <a:xfrm>
            <a:off x="518750" y="2011338"/>
            <a:ext cx="34866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"/>
              <a:buChar char="●"/>
              <a:defRPr sz="11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"/>
              <a:buChar char="○"/>
              <a:defRPr sz="11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"/>
              <a:buChar char="■"/>
              <a:defRPr sz="11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"/>
              <a:buChar char="●"/>
              <a:defRPr sz="11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"/>
              <a:buChar char="○"/>
              <a:defRPr sz="11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"/>
              <a:buChar char="■"/>
              <a:defRPr sz="11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"/>
              <a:buChar char="●"/>
              <a:defRPr sz="11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"/>
              <a:buChar char="○"/>
              <a:defRPr sz="11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"/>
              <a:buChar char="■"/>
              <a:defRPr sz="11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211" name="Google Shape;1211;p126"/>
          <p:cNvSpPr txBox="1"/>
          <p:nvPr>
            <p:ph idx="3" type="body"/>
          </p:nvPr>
        </p:nvSpPr>
        <p:spPr>
          <a:xfrm>
            <a:off x="518750" y="1724750"/>
            <a:ext cx="3486600" cy="2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Inter"/>
              <a:buChar char="●"/>
              <a:defRPr b="1" sz="13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11150" lvl="1" marL="9144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Inter"/>
              <a:buChar char="○"/>
              <a:defRPr b="1" sz="13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-311150" lvl="2" marL="13716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Inter"/>
              <a:buChar char="■"/>
              <a:defRPr b="1" sz="13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-311150" lvl="3" marL="18288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Inter"/>
              <a:buChar char="●"/>
              <a:defRPr b="1" sz="13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-311150" lvl="4" marL="22860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Inter"/>
              <a:buChar char="○"/>
              <a:defRPr b="1" sz="13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311150" lvl="5" marL="27432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Inter"/>
              <a:buChar char="■"/>
              <a:defRPr b="1" sz="13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-311150" lvl="6" marL="32004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Inter"/>
              <a:buChar char="●"/>
              <a:defRPr b="1" sz="13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-311150" lvl="7" marL="36576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Inter"/>
              <a:buChar char="○"/>
              <a:defRPr b="1" sz="13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-311150" lvl="8" marL="41148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Inter"/>
              <a:buChar char="■"/>
              <a:defRPr b="1" sz="13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212" name="Google Shape;1212;p126"/>
          <p:cNvSpPr txBox="1"/>
          <p:nvPr>
            <p:ph idx="4" type="body"/>
          </p:nvPr>
        </p:nvSpPr>
        <p:spPr>
          <a:xfrm>
            <a:off x="4717988" y="2011338"/>
            <a:ext cx="34866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"/>
              <a:buChar char="●"/>
              <a:defRPr sz="11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"/>
              <a:buChar char="○"/>
              <a:defRPr sz="11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"/>
              <a:buChar char="■"/>
              <a:defRPr sz="11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"/>
              <a:buChar char="●"/>
              <a:defRPr sz="11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"/>
              <a:buChar char="○"/>
              <a:defRPr sz="11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"/>
              <a:buChar char="■"/>
              <a:defRPr sz="11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"/>
              <a:buChar char="●"/>
              <a:defRPr sz="11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"/>
              <a:buChar char="○"/>
              <a:defRPr sz="11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"/>
              <a:buChar char="■"/>
              <a:defRPr sz="11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213" name="Google Shape;1213;p126"/>
          <p:cNvSpPr txBox="1"/>
          <p:nvPr>
            <p:ph idx="5" type="body"/>
          </p:nvPr>
        </p:nvSpPr>
        <p:spPr>
          <a:xfrm>
            <a:off x="4717988" y="1724750"/>
            <a:ext cx="3486600" cy="2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Inter"/>
              <a:buChar char="●"/>
              <a:defRPr b="1" sz="13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11150" lvl="1" marL="9144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Inter"/>
              <a:buChar char="○"/>
              <a:defRPr b="1" sz="13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-311150" lvl="2" marL="13716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Inter"/>
              <a:buChar char="■"/>
              <a:defRPr b="1" sz="13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-311150" lvl="3" marL="18288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Inter"/>
              <a:buChar char="●"/>
              <a:defRPr b="1" sz="13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-311150" lvl="4" marL="22860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Inter"/>
              <a:buChar char="○"/>
              <a:defRPr b="1" sz="13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311150" lvl="5" marL="27432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Inter"/>
              <a:buChar char="■"/>
              <a:defRPr b="1" sz="13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-311150" lvl="6" marL="32004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Inter"/>
              <a:buChar char="●"/>
              <a:defRPr b="1" sz="13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-311150" lvl="7" marL="36576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Inter"/>
              <a:buChar char="○"/>
              <a:defRPr b="1" sz="13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-311150" lvl="8" marL="41148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Inter"/>
              <a:buChar char="■"/>
              <a:defRPr b="1" sz="13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214" name="Google Shape;1214;p126"/>
          <p:cNvSpPr txBox="1"/>
          <p:nvPr>
            <p:ph idx="6" type="body"/>
          </p:nvPr>
        </p:nvSpPr>
        <p:spPr>
          <a:xfrm>
            <a:off x="4717988" y="3469588"/>
            <a:ext cx="34866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"/>
              <a:buChar char="●"/>
              <a:defRPr sz="11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"/>
              <a:buChar char="○"/>
              <a:defRPr sz="11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"/>
              <a:buChar char="■"/>
              <a:defRPr sz="11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"/>
              <a:buChar char="●"/>
              <a:defRPr sz="11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"/>
              <a:buChar char="○"/>
              <a:defRPr sz="11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"/>
              <a:buChar char="■"/>
              <a:defRPr sz="11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"/>
              <a:buChar char="●"/>
              <a:defRPr sz="11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"/>
              <a:buChar char="○"/>
              <a:defRPr sz="11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"/>
              <a:buChar char="■"/>
              <a:defRPr sz="11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215" name="Google Shape;1215;p126"/>
          <p:cNvSpPr txBox="1"/>
          <p:nvPr>
            <p:ph idx="7" type="body"/>
          </p:nvPr>
        </p:nvSpPr>
        <p:spPr>
          <a:xfrm>
            <a:off x="4717988" y="3183000"/>
            <a:ext cx="3486600" cy="2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Inter"/>
              <a:buChar char="●"/>
              <a:defRPr b="1" sz="13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11150" lvl="1" marL="9144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Inter"/>
              <a:buChar char="○"/>
              <a:defRPr b="1" sz="13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-311150" lvl="2" marL="13716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Inter"/>
              <a:buChar char="■"/>
              <a:defRPr b="1" sz="13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-311150" lvl="3" marL="18288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Inter"/>
              <a:buChar char="●"/>
              <a:defRPr b="1" sz="13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-311150" lvl="4" marL="22860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Inter"/>
              <a:buChar char="○"/>
              <a:defRPr b="1" sz="13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311150" lvl="5" marL="27432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Inter"/>
              <a:buChar char="■"/>
              <a:defRPr b="1" sz="13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-311150" lvl="6" marL="32004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Inter"/>
              <a:buChar char="●"/>
              <a:defRPr b="1" sz="13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-311150" lvl="7" marL="36576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Inter"/>
              <a:buChar char="○"/>
              <a:defRPr b="1" sz="13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-311150" lvl="8" marL="41148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Inter"/>
              <a:buChar char="■"/>
              <a:defRPr b="1" sz="13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216" name="Google Shape;1216;p126"/>
          <p:cNvSpPr txBox="1"/>
          <p:nvPr>
            <p:ph idx="8" type="body"/>
          </p:nvPr>
        </p:nvSpPr>
        <p:spPr>
          <a:xfrm>
            <a:off x="518750" y="3469588"/>
            <a:ext cx="34866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"/>
              <a:buChar char="●"/>
              <a:defRPr sz="11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"/>
              <a:buChar char="○"/>
              <a:defRPr sz="11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"/>
              <a:buChar char="■"/>
              <a:defRPr sz="11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"/>
              <a:buChar char="●"/>
              <a:defRPr sz="11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"/>
              <a:buChar char="○"/>
              <a:defRPr sz="11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"/>
              <a:buChar char="■"/>
              <a:defRPr sz="11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"/>
              <a:buChar char="●"/>
              <a:defRPr sz="11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"/>
              <a:buChar char="○"/>
              <a:defRPr sz="11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"/>
              <a:buChar char="■"/>
              <a:defRPr sz="11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217" name="Google Shape;1217;p126"/>
          <p:cNvSpPr txBox="1"/>
          <p:nvPr>
            <p:ph idx="9" type="body"/>
          </p:nvPr>
        </p:nvSpPr>
        <p:spPr>
          <a:xfrm>
            <a:off x="518750" y="3183000"/>
            <a:ext cx="3486600" cy="2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Inter"/>
              <a:buChar char="●"/>
              <a:defRPr b="1" sz="13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11150" lvl="1" marL="9144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Inter"/>
              <a:buChar char="○"/>
              <a:defRPr b="1" sz="13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-311150" lvl="2" marL="13716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Inter"/>
              <a:buChar char="■"/>
              <a:defRPr b="1" sz="13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-311150" lvl="3" marL="18288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Inter"/>
              <a:buChar char="●"/>
              <a:defRPr b="1" sz="13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-311150" lvl="4" marL="22860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Inter"/>
              <a:buChar char="○"/>
              <a:defRPr b="1" sz="13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311150" lvl="5" marL="27432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Inter"/>
              <a:buChar char="■"/>
              <a:defRPr b="1" sz="13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-311150" lvl="6" marL="32004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Inter"/>
              <a:buChar char="●"/>
              <a:defRPr b="1" sz="13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-311150" lvl="7" marL="36576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Inter"/>
              <a:buChar char="○"/>
              <a:defRPr b="1" sz="13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-311150" lvl="8" marL="41148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Inter"/>
              <a:buChar char="■"/>
              <a:defRPr b="1" sz="13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pic>
        <p:nvPicPr>
          <p:cNvPr id="1218" name="Google Shape;1218;p1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15350" y="4786297"/>
            <a:ext cx="141522" cy="197375"/>
          </a:xfrm>
          <a:prstGeom prst="rect">
            <a:avLst/>
          </a:prstGeom>
          <a:noFill/>
          <a:ln>
            <a:noFill/>
          </a:ln>
        </p:spPr>
      </p:pic>
      <p:sp>
        <p:nvSpPr>
          <p:cNvPr id="1219" name="Google Shape;1219;p126"/>
          <p:cNvSpPr txBox="1"/>
          <p:nvPr>
            <p:ph idx="12" type="sldNum"/>
          </p:nvPr>
        </p:nvSpPr>
        <p:spPr>
          <a:xfrm>
            <a:off x="8586613" y="4715606"/>
            <a:ext cx="228300" cy="28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1pPr>
            <a:lvl2pPr lvl="1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2pPr>
            <a:lvl3pPr lvl="2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3pPr>
            <a:lvl4pPr lvl="3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4pPr>
            <a:lvl5pPr lvl="4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5pPr>
            <a:lvl6pPr lvl="5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6pPr>
            <a:lvl7pPr lvl="6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7pPr>
            <a:lvl8pPr lvl="7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8pPr>
            <a:lvl9pPr lvl="8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_Text-heavy 2 columns">
  <p:cSld name="CUSTOM_2_2_1">
    <p:spTree>
      <p:nvGrpSpPr>
        <p:cNvPr id="1220" name="Shape 1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1" name="Google Shape;1221;p127"/>
          <p:cNvSpPr txBox="1"/>
          <p:nvPr>
            <p:ph type="title"/>
          </p:nvPr>
        </p:nvSpPr>
        <p:spPr>
          <a:xfrm>
            <a:off x="330268" y="342900"/>
            <a:ext cx="5242800" cy="5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Inter"/>
              <a:buNone/>
              <a:defRPr b="1" sz="2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Inter"/>
              <a:buNone/>
              <a:defRPr b="1" sz="2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Inter"/>
              <a:buNone/>
              <a:defRPr b="1" sz="2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Inter"/>
              <a:buNone/>
              <a:defRPr b="1" sz="2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Inter"/>
              <a:buNone/>
              <a:defRPr b="1" sz="2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Inter"/>
              <a:buNone/>
              <a:defRPr b="1" sz="2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Inter"/>
              <a:buNone/>
              <a:defRPr b="1" sz="2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Inter"/>
              <a:buNone/>
              <a:defRPr b="1" sz="2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Inter"/>
              <a:buNone/>
              <a:defRPr b="1" sz="2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222" name="Google Shape;1222;p127"/>
          <p:cNvSpPr txBox="1"/>
          <p:nvPr>
            <p:ph idx="1" type="subTitle"/>
          </p:nvPr>
        </p:nvSpPr>
        <p:spPr>
          <a:xfrm>
            <a:off x="330268" y="882084"/>
            <a:ext cx="5242800" cy="2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223" name="Google Shape;1223;p127"/>
          <p:cNvSpPr/>
          <p:nvPr/>
        </p:nvSpPr>
        <p:spPr>
          <a:xfrm>
            <a:off x="330275" y="2018775"/>
            <a:ext cx="4005000" cy="1444500"/>
          </a:xfrm>
          <a:prstGeom prst="roundRect">
            <a:avLst>
              <a:gd fmla="val 3591" name="adj"/>
            </a:avLst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18287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24" name="Google Shape;1224;p127"/>
          <p:cNvSpPr/>
          <p:nvPr/>
        </p:nvSpPr>
        <p:spPr>
          <a:xfrm>
            <a:off x="4690875" y="2018775"/>
            <a:ext cx="4005000" cy="1444500"/>
          </a:xfrm>
          <a:prstGeom prst="roundRect">
            <a:avLst>
              <a:gd fmla="val 3591" name="adj"/>
            </a:avLst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18287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25" name="Google Shape;1225;p127"/>
          <p:cNvSpPr txBox="1"/>
          <p:nvPr>
            <p:ph idx="2" type="body"/>
          </p:nvPr>
        </p:nvSpPr>
        <p:spPr>
          <a:xfrm>
            <a:off x="494650" y="2478577"/>
            <a:ext cx="3705600" cy="7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"/>
              <a:buChar char="●"/>
              <a:defRPr sz="11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"/>
              <a:buChar char="○"/>
              <a:defRPr sz="11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"/>
              <a:buChar char="■"/>
              <a:defRPr sz="11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"/>
              <a:buChar char="●"/>
              <a:defRPr sz="11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"/>
              <a:buChar char="○"/>
              <a:defRPr sz="11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"/>
              <a:buChar char="■"/>
              <a:defRPr sz="11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"/>
              <a:buChar char="●"/>
              <a:defRPr sz="11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"/>
              <a:buChar char="○"/>
              <a:defRPr sz="11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"/>
              <a:buChar char="■"/>
              <a:defRPr sz="11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226" name="Google Shape;1226;p127"/>
          <p:cNvSpPr txBox="1"/>
          <p:nvPr>
            <p:ph idx="3" type="body"/>
          </p:nvPr>
        </p:nvSpPr>
        <p:spPr>
          <a:xfrm>
            <a:off x="494650" y="2191975"/>
            <a:ext cx="3705600" cy="2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Inter"/>
              <a:buChar char="●"/>
              <a:defRPr b="1" sz="13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11150" lvl="1" marL="9144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Inter"/>
              <a:buChar char="○"/>
              <a:defRPr b="1" sz="13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-311150" lvl="2" marL="13716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Inter"/>
              <a:buChar char="■"/>
              <a:defRPr b="1" sz="13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-311150" lvl="3" marL="18288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Inter"/>
              <a:buChar char="●"/>
              <a:defRPr b="1" sz="13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-311150" lvl="4" marL="22860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Inter"/>
              <a:buChar char="○"/>
              <a:defRPr b="1" sz="13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311150" lvl="5" marL="27432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Inter"/>
              <a:buChar char="■"/>
              <a:defRPr b="1" sz="13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-311150" lvl="6" marL="32004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Inter"/>
              <a:buChar char="●"/>
              <a:defRPr b="1" sz="13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-311150" lvl="7" marL="36576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Inter"/>
              <a:buChar char="○"/>
              <a:defRPr b="1" sz="13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-311150" lvl="8" marL="41148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Inter"/>
              <a:buChar char="■"/>
              <a:defRPr b="1" sz="13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227" name="Google Shape;1227;p127"/>
          <p:cNvSpPr txBox="1"/>
          <p:nvPr>
            <p:ph idx="4" type="body"/>
          </p:nvPr>
        </p:nvSpPr>
        <p:spPr>
          <a:xfrm>
            <a:off x="4840575" y="2478577"/>
            <a:ext cx="3705600" cy="7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"/>
              <a:buChar char="●"/>
              <a:defRPr sz="11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"/>
              <a:buChar char="○"/>
              <a:defRPr sz="11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"/>
              <a:buChar char="■"/>
              <a:defRPr sz="11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"/>
              <a:buChar char="●"/>
              <a:defRPr sz="11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"/>
              <a:buChar char="○"/>
              <a:defRPr sz="11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"/>
              <a:buChar char="■"/>
              <a:defRPr sz="11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"/>
              <a:buChar char="●"/>
              <a:defRPr sz="11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"/>
              <a:buChar char="○"/>
              <a:defRPr sz="11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"/>
              <a:buChar char="■"/>
              <a:defRPr sz="11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228" name="Google Shape;1228;p127"/>
          <p:cNvSpPr txBox="1"/>
          <p:nvPr>
            <p:ph idx="5" type="body"/>
          </p:nvPr>
        </p:nvSpPr>
        <p:spPr>
          <a:xfrm>
            <a:off x="4840575" y="2191975"/>
            <a:ext cx="3705600" cy="2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Inter"/>
              <a:buChar char="●"/>
              <a:defRPr b="1" sz="13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11150" lvl="1" marL="9144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Inter"/>
              <a:buChar char="○"/>
              <a:defRPr b="1" sz="13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-311150" lvl="2" marL="13716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Inter"/>
              <a:buChar char="■"/>
              <a:defRPr b="1" sz="13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-311150" lvl="3" marL="18288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Inter"/>
              <a:buChar char="●"/>
              <a:defRPr b="1" sz="13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-311150" lvl="4" marL="22860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Inter"/>
              <a:buChar char="○"/>
              <a:defRPr b="1" sz="13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311150" lvl="5" marL="27432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Inter"/>
              <a:buChar char="■"/>
              <a:defRPr b="1" sz="13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-311150" lvl="6" marL="32004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Inter"/>
              <a:buChar char="●"/>
              <a:defRPr b="1" sz="13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-311150" lvl="7" marL="36576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Inter"/>
              <a:buChar char="○"/>
              <a:defRPr b="1" sz="13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-311150" lvl="8" marL="41148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Inter"/>
              <a:buChar char="■"/>
              <a:defRPr b="1" sz="13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pic>
        <p:nvPicPr>
          <p:cNvPr id="1229" name="Google Shape;1229;p1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15350" y="4786297"/>
            <a:ext cx="141522" cy="197375"/>
          </a:xfrm>
          <a:prstGeom prst="rect">
            <a:avLst/>
          </a:prstGeom>
          <a:noFill/>
          <a:ln>
            <a:noFill/>
          </a:ln>
        </p:spPr>
      </p:pic>
      <p:sp>
        <p:nvSpPr>
          <p:cNvPr id="1230" name="Google Shape;1230;p127"/>
          <p:cNvSpPr txBox="1"/>
          <p:nvPr>
            <p:ph idx="12" type="sldNum"/>
          </p:nvPr>
        </p:nvSpPr>
        <p:spPr>
          <a:xfrm>
            <a:off x="8586613" y="4715606"/>
            <a:ext cx="228300" cy="28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1pPr>
            <a:lvl2pPr lvl="1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2pPr>
            <a:lvl3pPr lvl="2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3pPr>
            <a:lvl4pPr lvl="3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4pPr>
            <a:lvl5pPr lvl="4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5pPr>
            <a:lvl6pPr lvl="5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6pPr>
            <a:lvl7pPr lvl="6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7pPr>
            <a:lvl8pPr lvl="7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8pPr>
            <a:lvl9pPr lvl="8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6">
  <p:cSld name="CUSTOM_15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2" name="Google Shape;1232;p1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400" y="0"/>
            <a:ext cx="914880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4">
  <p:cSld name="CUSTOM_10">
    <p:bg>
      <p:bgPr>
        <a:solidFill>
          <a:schemeClr val="accent4"/>
        </a:solidFill>
      </p:bgPr>
    </p:bg>
    <p:spTree>
      <p:nvGrpSpPr>
        <p:cNvPr id="1233" name="Shape 1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4" name="Google Shape;1234;p129"/>
          <p:cNvSpPr/>
          <p:nvPr/>
        </p:nvSpPr>
        <p:spPr>
          <a:xfrm>
            <a:off x="0" y="4720625"/>
            <a:ext cx="9144000" cy="423000"/>
          </a:xfrm>
          <a:prstGeom prst="rect">
            <a:avLst/>
          </a:prstGeom>
          <a:solidFill>
            <a:srgbClr val="00152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35" name="Google Shape;1235;p1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75675" y="4827450"/>
            <a:ext cx="680826" cy="20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6" name="Google Shape;1236;p1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89175" y="847725"/>
            <a:ext cx="5694100" cy="2984826"/>
          </a:xfrm>
          <a:prstGeom prst="rect">
            <a:avLst/>
          </a:prstGeom>
          <a:noFill/>
          <a:ln>
            <a:noFill/>
          </a:ln>
        </p:spPr>
      </p:pic>
      <p:sp>
        <p:nvSpPr>
          <p:cNvPr id="1237" name="Google Shape;1237;p129"/>
          <p:cNvSpPr txBox="1"/>
          <p:nvPr>
            <p:ph type="title"/>
          </p:nvPr>
        </p:nvSpPr>
        <p:spPr>
          <a:xfrm>
            <a:off x="419275" y="883450"/>
            <a:ext cx="2201100" cy="30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 b="1"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238" name="Google Shape;1238;p129"/>
          <p:cNvSpPr txBox="1"/>
          <p:nvPr>
            <p:ph idx="2" type="title"/>
          </p:nvPr>
        </p:nvSpPr>
        <p:spPr>
          <a:xfrm>
            <a:off x="2904925" y="4774025"/>
            <a:ext cx="3339300" cy="3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7">
  <p:cSld name="CUSTOM_16">
    <p:bg>
      <p:bgPr>
        <a:solidFill>
          <a:schemeClr val="accent1"/>
        </a:solidFill>
      </p:bgPr>
    </p:bg>
    <p:spTree>
      <p:nvGrpSpPr>
        <p:cNvPr id="1239" name="Shape 1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0" name="Google Shape;1240;p130"/>
          <p:cNvPicPr preferRelativeResize="0"/>
          <p:nvPr/>
        </p:nvPicPr>
        <p:blipFill rotWithShape="1">
          <a:blip r:embed="rId2">
            <a:alphaModFix amt="33000"/>
          </a:blip>
          <a:srcRect b="11182" l="0" r="0" t="33073"/>
          <a:stretch/>
        </p:blipFill>
        <p:spPr>
          <a:xfrm>
            <a:off x="0" y="1701125"/>
            <a:ext cx="9147849" cy="2867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1" name="Google Shape;1241;p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352" y="4786288"/>
            <a:ext cx="141525" cy="197391"/>
          </a:xfrm>
          <a:prstGeom prst="rect">
            <a:avLst/>
          </a:prstGeom>
          <a:noFill/>
          <a:ln>
            <a:noFill/>
          </a:ln>
        </p:spPr>
      </p:pic>
      <p:sp>
        <p:nvSpPr>
          <p:cNvPr id="1242" name="Google Shape;1242;p130"/>
          <p:cNvSpPr txBox="1"/>
          <p:nvPr>
            <p:ph idx="12" type="sldNum"/>
          </p:nvPr>
        </p:nvSpPr>
        <p:spPr>
          <a:xfrm>
            <a:off x="8586613" y="4715606"/>
            <a:ext cx="228300" cy="28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1pPr>
            <a:lvl2pPr lvl="1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2pPr>
            <a:lvl3pPr lvl="2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3pPr>
            <a:lvl4pPr lvl="3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4pPr>
            <a:lvl5pPr lvl="4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5pPr>
            <a:lvl6pPr lvl="5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6pPr>
            <a:lvl7pPr lvl="6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7pPr>
            <a:lvl8pPr lvl="7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8pPr>
            <a:lvl9pPr lvl="8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43" name="Google Shape;1243;p130"/>
          <p:cNvSpPr txBox="1"/>
          <p:nvPr>
            <p:ph type="title"/>
          </p:nvPr>
        </p:nvSpPr>
        <p:spPr>
          <a:xfrm>
            <a:off x="1101325" y="342900"/>
            <a:ext cx="6794100" cy="13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Inter"/>
              <a:buNone/>
              <a:defRPr b="1" sz="17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Inter"/>
              <a:buNone/>
              <a:defRPr b="1" sz="17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Inter"/>
              <a:buNone/>
              <a:defRPr b="1" sz="17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Inter"/>
              <a:buNone/>
              <a:defRPr b="1" sz="17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Inter"/>
              <a:buNone/>
              <a:defRPr b="1" sz="17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Inter"/>
              <a:buNone/>
              <a:defRPr b="1" sz="17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Inter"/>
              <a:buNone/>
              <a:defRPr b="1" sz="17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Inter"/>
              <a:buNone/>
              <a:defRPr b="1" sz="17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Inter"/>
              <a:buNone/>
              <a:defRPr b="1" sz="17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3">
  <p:cSld name="CUSTOM_9">
    <p:bg>
      <p:bgPr>
        <a:solidFill>
          <a:schemeClr val="accent1"/>
        </a:solidFill>
      </p:bgPr>
    </p:bg>
    <p:spTree>
      <p:nvGrpSpPr>
        <p:cNvPr id="1244" name="Shape 1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5" name="Google Shape;1245;p131"/>
          <p:cNvPicPr preferRelativeResize="0"/>
          <p:nvPr/>
        </p:nvPicPr>
        <p:blipFill rotWithShape="1">
          <a:blip r:embed="rId2">
            <a:alphaModFix amt="33000"/>
          </a:blip>
          <a:srcRect b="11182" l="0" r="0" t="0"/>
          <a:stretch/>
        </p:blipFill>
        <p:spPr>
          <a:xfrm>
            <a:off x="0" y="0"/>
            <a:ext cx="9147849" cy="4568450"/>
          </a:xfrm>
          <a:prstGeom prst="rect">
            <a:avLst/>
          </a:prstGeom>
          <a:noFill/>
          <a:ln>
            <a:noFill/>
          </a:ln>
        </p:spPr>
      </p:pic>
      <p:sp>
        <p:nvSpPr>
          <p:cNvPr id="1246" name="Google Shape;1246;p131"/>
          <p:cNvSpPr/>
          <p:nvPr/>
        </p:nvSpPr>
        <p:spPr>
          <a:xfrm>
            <a:off x="664200" y="1255200"/>
            <a:ext cx="2500800" cy="1316700"/>
          </a:xfrm>
          <a:prstGeom prst="rect">
            <a:avLst/>
          </a:prstGeom>
          <a:solidFill>
            <a:srgbClr val="F2F0E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7" name="Google Shape;1247;p131"/>
          <p:cNvSpPr/>
          <p:nvPr/>
        </p:nvSpPr>
        <p:spPr>
          <a:xfrm>
            <a:off x="3369913" y="1255200"/>
            <a:ext cx="2500800" cy="1316700"/>
          </a:xfrm>
          <a:prstGeom prst="rect">
            <a:avLst/>
          </a:prstGeom>
          <a:solidFill>
            <a:srgbClr val="F2F0E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8" name="Google Shape;1248;p131"/>
          <p:cNvSpPr/>
          <p:nvPr/>
        </p:nvSpPr>
        <p:spPr>
          <a:xfrm>
            <a:off x="6075638" y="1255200"/>
            <a:ext cx="2500800" cy="1316700"/>
          </a:xfrm>
          <a:prstGeom prst="rect">
            <a:avLst/>
          </a:prstGeom>
          <a:solidFill>
            <a:srgbClr val="F2F0E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9" name="Google Shape;1249;p131"/>
          <p:cNvSpPr/>
          <p:nvPr/>
        </p:nvSpPr>
        <p:spPr>
          <a:xfrm>
            <a:off x="1970988" y="2818500"/>
            <a:ext cx="2500800" cy="1316700"/>
          </a:xfrm>
          <a:prstGeom prst="rect">
            <a:avLst/>
          </a:prstGeom>
          <a:solidFill>
            <a:srgbClr val="F2F0E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0" name="Google Shape;1250;p131"/>
          <p:cNvSpPr/>
          <p:nvPr/>
        </p:nvSpPr>
        <p:spPr>
          <a:xfrm>
            <a:off x="4676688" y="2818500"/>
            <a:ext cx="2500800" cy="1316700"/>
          </a:xfrm>
          <a:prstGeom prst="rect">
            <a:avLst/>
          </a:prstGeom>
          <a:solidFill>
            <a:srgbClr val="F2F0E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1" name="Google Shape;1251;p131"/>
          <p:cNvSpPr txBox="1"/>
          <p:nvPr>
            <p:ph type="title"/>
          </p:nvPr>
        </p:nvSpPr>
        <p:spPr>
          <a:xfrm>
            <a:off x="1952518" y="342900"/>
            <a:ext cx="5242800" cy="5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Inter"/>
              <a:buNone/>
              <a:defRPr b="1" sz="27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Inter"/>
              <a:buNone/>
              <a:defRPr b="1" sz="27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Inter"/>
              <a:buNone/>
              <a:defRPr b="1" sz="27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Inter"/>
              <a:buNone/>
              <a:defRPr b="1" sz="27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Inter"/>
              <a:buNone/>
              <a:defRPr b="1" sz="27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Inter"/>
              <a:buNone/>
              <a:defRPr b="1" sz="27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Inter"/>
              <a:buNone/>
              <a:defRPr b="1" sz="27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Inter"/>
              <a:buNone/>
              <a:defRPr b="1" sz="27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Inter"/>
              <a:buNone/>
              <a:defRPr b="1" sz="27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252" name="Google Shape;1252;p131"/>
          <p:cNvSpPr txBox="1"/>
          <p:nvPr>
            <p:ph idx="1" type="subTitle"/>
          </p:nvPr>
        </p:nvSpPr>
        <p:spPr>
          <a:xfrm>
            <a:off x="798625" y="1983075"/>
            <a:ext cx="2226000" cy="3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"/>
              <a:buNone/>
              <a:defRPr sz="12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"/>
              <a:buNone/>
              <a:defRPr sz="12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"/>
              <a:buNone/>
              <a:defRPr sz="12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"/>
              <a:buNone/>
              <a:defRPr sz="12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"/>
              <a:buNone/>
              <a:defRPr sz="12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"/>
              <a:buNone/>
              <a:defRPr sz="12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"/>
              <a:buNone/>
              <a:defRPr sz="12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"/>
              <a:buNone/>
              <a:defRPr sz="12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"/>
              <a:buNone/>
              <a:defRPr sz="12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253" name="Google Shape;1253;p131"/>
          <p:cNvSpPr txBox="1"/>
          <p:nvPr>
            <p:ph idx="2" type="title"/>
          </p:nvPr>
        </p:nvSpPr>
        <p:spPr>
          <a:xfrm>
            <a:off x="798625" y="1444425"/>
            <a:ext cx="22260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JetBrains Mono"/>
              <a:buNone/>
              <a:defRPr b="1" sz="3000">
                <a:solidFill>
                  <a:schemeClr val="accent2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JetBrains Mono ExtraBold"/>
              <a:buNone/>
              <a:defRPr sz="3000">
                <a:solidFill>
                  <a:schemeClr val="accent2"/>
                </a:solidFill>
                <a:latin typeface="JetBrains Mono ExtraBold"/>
                <a:ea typeface="JetBrains Mono ExtraBold"/>
                <a:cs typeface="JetBrains Mono ExtraBold"/>
                <a:sym typeface="JetBrains Mono Extra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JetBrains Mono ExtraBold"/>
              <a:buNone/>
              <a:defRPr sz="3000">
                <a:solidFill>
                  <a:schemeClr val="accent2"/>
                </a:solidFill>
                <a:latin typeface="JetBrains Mono ExtraBold"/>
                <a:ea typeface="JetBrains Mono ExtraBold"/>
                <a:cs typeface="JetBrains Mono ExtraBold"/>
                <a:sym typeface="JetBrains Mono Extra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JetBrains Mono ExtraBold"/>
              <a:buNone/>
              <a:defRPr sz="3000">
                <a:solidFill>
                  <a:schemeClr val="accent2"/>
                </a:solidFill>
                <a:latin typeface="JetBrains Mono ExtraBold"/>
                <a:ea typeface="JetBrains Mono ExtraBold"/>
                <a:cs typeface="JetBrains Mono ExtraBold"/>
                <a:sym typeface="JetBrains Mono Extra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JetBrains Mono ExtraBold"/>
              <a:buNone/>
              <a:defRPr sz="3000">
                <a:solidFill>
                  <a:schemeClr val="accent2"/>
                </a:solidFill>
                <a:latin typeface="JetBrains Mono ExtraBold"/>
                <a:ea typeface="JetBrains Mono ExtraBold"/>
                <a:cs typeface="JetBrains Mono ExtraBold"/>
                <a:sym typeface="JetBrains Mono Extra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JetBrains Mono ExtraBold"/>
              <a:buNone/>
              <a:defRPr sz="3000">
                <a:solidFill>
                  <a:schemeClr val="accent2"/>
                </a:solidFill>
                <a:latin typeface="JetBrains Mono ExtraBold"/>
                <a:ea typeface="JetBrains Mono ExtraBold"/>
                <a:cs typeface="JetBrains Mono ExtraBold"/>
                <a:sym typeface="JetBrains Mono Extra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JetBrains Mono ExtraBold"/>
              <a:buNone/>
              <a:defRPr sz="3000">
                <a:solidFill>
                  <a:schemeClr val="accent2"/>
                </a:solidFill>
                <a:latin typeface="JetBrains Mono ExtraBold"/>
                <a:ea typeface="JetBrains Mono ExtraBold"/>
                <a:cs typeface="JetBrains Mono ExtraBold"/>
                <a:sym typeface="JetBrains Mono Extra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JetBrains Mono ExtraBold"/>
              <a:buNone/>
              <a:defRPr sz="3000">
                <a:solidFill>
                  <a:schemeClr val="accent2"/>
                </a:solidFill>
                <a:latin typeface="JetBrains Mono ExtraBold"/>
                <a:ea typeface="JetBrains Mono ExtraBold"/>
                <a:cs typeface="JetBrains Mono ExtraBold"/>
                <a:sym typeface="JetBrains Mono Extra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JetBrains Mono ExtraBold"/>
              <a:buNone/>
              <a:defRPr sz="3000">
                <a:solidFill>
                  <a:schemeClr val="accent2"/>
                </a:solidFill>
                <a:latin typeface="JetBrains Mono ExtraBold"/>
                <a:ea typeface="JetBrains Mono ExtraBold"/>
                <a:cs typeface="JetBrains Mono ExtraBold"/>
                <a:sym typeface="JetBrains Mono ExtraBold"/>
              </a:defRPr>
            </a:lvl9pPr>
          </a:lstStyle>
          <a:p/>
        </p:txBody>
      </p:sp>
      <p:sp>
        <p:nvSpPr>
          <p:cNvPr id="1254" name="Google Shape;1254;p131"/>
          <p:cNvSpPr txBox="1"/>
          <p:nvPr>
            <p:ph idx="3" type="subTitle"/>
          </p:nvPr>
        </p:nvSpPr>
        <p:spPr>
          <a:xfrm>
            <a:off x="3507325" y="1983075"/>
            <a:ext cx="2226000" cy="3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"/>
              <a:buNone/>
              <a:defRPr sz="12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"/>
              <a:buNone/>
              <a:defRPr sz="12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"/>
              <a:buNone/>
              <a:defRPr sz="12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"/>
              <a:buNone/>
              <a:defRPr sz="12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"/>
              <a:buNone/>
              <a:defRPr sz="12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"/>
              <a:buNone/>
              <a:defRPr sz="12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"/>
              <a:buNone/>
              <a:defRPr sz="12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"/>
              <a:buNone/>
              <a:defRPr sz="12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"/>
              <a:buNone/>
              <a:defRPr sz="12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255" name="Google Shape;1255;p131"/>
          <p:cNvSpPr txBox="1"/>
          <p:nvPr>
            <p:ph idx="4" type="title"/>
          </p:nvPr>
        </p:nvSpPr>
        <p:spPr>
          <a:xfrm>
            <a:off x="3507325" y="1444425"/>
            <a:ext cx="22260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JetBrains Mono"/>
              <a:buNone/>
              <a:defRPr b="1" sz="3000">
                <a:solidFill>
                  <a:schemeClr val="accent2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JetBrains Mono ExtraBold"/>
              <a:buNone/>
              <a:defRPr sz="3000">
                <a:solidFill>
                  <a:schemeClr val="accent2"/>
                </a:solidFill>
                <a:latin typeface="JetBrains Mono ExtraBold"/>
                <a:ea typeface="JetBrains Mono ExtraBold"/>
                <a:cs typeface="JetBrains Mono ExtraBold"/>
                <a:sym typeface="JetBrains Mono Extra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JetBrains Mono ExtraBold"/>
              <a:buNone/>
              <a:defRPr sz="3000">
                <a:solidFill>
                  <a:schemeClr val="accent2"/>
                </a:solidFill>
                <a:latin typeface="JetBrains Mono ExtraBold"/>
                <a:ea typeface="JetBrains Mono ExtraBold"/>
                <a:cs typeface="JetBrains Mono ExtraBold"/>
                <a:sym typeface="JetBrains Mono Extra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JetBrains Mono ExtraBold"/>
              <a:buNone/>
              <a:defRPr sz="3000">
                <a:solidFill>
                  <a:schemeClr val="accent2"/>
                </a:solidFill>
                <a:latin typeface="JetBrains Mono ExtraBold"/>
                <a:ea typeface="JetBrains Mono ExtraBold"/>
                <a:cs typeface="JetBrains Mono ExtraBold"/>
                <a:sym typeface="JetBrains Mono Extra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JetBrains Mono ExtraBold"/>
              <a:buNone/>
              <a:defRPr sz="3000">
                <a:solidFill>
                  <a:schemeClr val="accent2"/>
                </a:solidFill>
                <a:latin typeface="JetBrains Mono ExtraBold"/>
                <a:ea typeface="JetBrains Mono ExtraBold"/>
                <a:cs typeface="JetBrains Mono ExtraBold"/>
                <a:sym typeface="JetBrains Mono Extra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JetBrains Mono ExtraBold"/>
              <a:buNone/>
              <a:defRPr sz="3000">
                <a:solidFill>
                  <a:schemeClr val="accent2"/>
                </a:solidFill>
                <a:latin typeface="JetBrains Mono ExtraBold"/>
                <a:ea typeface="JetBrains Mono ExtraBold"/>
                <a:cs typeface="JetBrains Mono ExtraBold"/>
                <a:sym typeface="JetBrains Mono Extra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JetBrains Mono ExtraBold"/>
              <a:buNone/>
              <a:defRPr sz="3000">
                <a:solidFill>
                  <a:schemeClr val="accent2"/>
                </a:solidFill>
                <a:latin typeface="JetBrains Mono ExtraBold"/>
                <a:ea typeface="JetBrains Mono ExtraBold"/>
                <a:cs typeface="JetBrains Mono ExtraBold"/>
                <a:sym typeface="JetBrains Mono Extra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JetBrains Mono ExtraBold"/>
              <a:buNone/>
              <a:defRPr sz="3000">
                <a:solidFill>
                  <a:schemeClr val="accent2"/>
                </a:solidFill>
                <a:latin typeface="JetBrains Mono ExtraBold"/>
                <a:ea typeface="JetBrains Mono ExtraBold"/>
                <a:cs typeface="JetBrains Mono ExtraBold"/>
                <a:sym typeface="JetBrains Mono Extra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JetBrains Mono ExtraBold"/>
              <a:buNone/>
              <a:defRPr sz="3000">
                <a:solidFill>
                  <a:schemeClr val="accent2"/>
                </a:solidFill>
                <a:latin typeface="JetBrains Mono ExtraBold"/>
                <a:ea typeface="JetBrains Mono ExtraBold"/>
                <a:cs typeface="JetBrains Mono ExtraBold"/>
                <a:sym typeface="JetBrains Mono ExtraBold"/>
              </a:defRPr>
            </a:lvl9pPr>
          </a:lstStyle>
          <a:p/>
        </p:txBody>
      </p:sp>
      <p:sp>
        <p:nvSpPr>
          <p:cNvPr id="1256" name="Google Shape;1256;p131"/>
          <p:cNvSpPr txBox="1"/>
          <p:nvPr>
            <p:ph idx="5" type="subTitle"/>
          </p:nvPr>
        </p:nvSpPr>
        <p:spPr>
          <a:xfrm>
            <a:off x="6216025" y="1983075"/>
            <a:ext cx="2226000" cy="3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"/>
              <a:buNone/>
              <a:defRPr sz="12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"/>
              <a:buNone/>
              <a:defRPr sz="12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"/>
              <a:buNone/>
              <a:defRPr sz="12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"/>
              <a:buNone/>
              <a:defRPr sz="12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"/>
              <a:buNone/>
              <a:defRPr sz="12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"/>
              <a:buNone/>
              <a:defRPr sz="12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"/>
              <a:buNone/>
              <a:defRPr sz="12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"/>
              <a:buNone/>
              <a:defRPr sz="12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"/>
              <a:buNone/>
              <a:defRPr sz="12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257" name="Google Shape;1257;p131"/>
          <p:cNvSpPr txBox="1"/>
          <p:nvPr>
            <p:ph idx="6" type="title"/>
          </p:nvPr>
        </p:nvSpPr>
        <p:spPr>
          <a:xfrm>
            <a:off x="6216025" y="1444425"/>
            <a:ext cx="22260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JetBrains Mono"/>
              <a:buNone/>
              <a:defRPr b="1" sz="3000">
                <a:solidFill>
                  <a:schemeClr val="accent2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JetBrains Mono ExtraBold"/>
              <a:buNone/>
              <a:defRPr sz="3000">
                <a:solidFill>
                  <a:schemeClr val="accent2"/>
                </a:solidFill>
                <a:latin typeface="JetBrains Mono ExtraBold"/>
                <a:ea typeface="JetBrains Mono ExtraBold"/>
                <a:cs typeface="JetBrains Mono ExtraBold"/>
                <a:sym typeface="JetBrains Mono Extra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JetBrains Mono ExtraBold"/>
              <a:buNone/>
              <a:defRPr sz="3000">
                <a:solidFill>
                  <a:schemeClr val="accent2"/>
                </a:solidFill>
                <a:latin typeface="JetBrains Mono ExtraBold"/>
                <a:ea typeface="JetBrains Mono ExtraBold"/>
                <a:cs typeface="JetBrains Mono ExtraBold"/>
                <a:sym typeface="JetBrains Mono Extra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JetBrains Mono ExtraBold"/>
              <a:buNone/>
              <a:defRPr sz="3000">
                <a:solidFill>
                  <a:schemeClr val="accent2"/>
                </a:solidFill>
                <a:latin typeface="JetBrains Mono ExtraBold"/>
                <a:ea typeface="JetBrains Mono ExtraBold"/>
                <a:cs typeface="JetBrains Mono ExtraBold"/>
                <a:sym typeface="JetBrains Mono Extra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JetBrains Mono ExtraBold"/>
              <a:buNone/>
              <a:defRPr sz="3000">
                <a:solidFill>
                  <a:schemeClr val="accent2"/>
                </a:solidFill>
                <a:latin typeface="JetBrains Mono ExtraBold"/>
                <a:ea typeface="JetBrains Mono ExtraBold"/>
                <a:cs typeface="JetBrains Mono ExtraBold"/>
                <a:sym typeface="JetBrains Mono Extra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JetBrains Mono ExtraBold"/>
              <a:buNone/>
              <a:defRPr sz="3000">
                <a:solidFill>
                  <a:schemeClr val="accent2"/>
                </a:solidFill>
                <a:latin typeface="JetBrains Mono ExtraBold"/>
                <a:ea typeface="JetBrains Mono ExtraBold"/>
                <a:cs typeface="JetBrains Mono ExtraBold"/>
                <a:sym typeface="JetBrains Mono Extra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JetBrains Mono ExtraBold"/>
              <a:buNone/>
              <a:defRPr sz="3000">
                <a:solidFill>
                  <a:schemeClr val="accent2"/>
                </a:solidFill>
                <a:latin typeface="JetBrains Mono ExtraBold"/>
                <a:ea typeface="JetBrains Mono ExtraBold"/>
                <a:cs typeface="JetBrains Mono ExtraBold"/>
                <a:sym typeface="JetBrains Mono Extra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JetBrains Mono ExtraBold"/>
              <a:buNone/>
              <a:defRPr sz="3000">
                <a:solidFill>
                  <a:schemeClr val="accent2"/>
                </a:solidFill>
                <a:latin typeface="JetBrains Mono ExtraBold"/>
                <a:ea typeface="JetBrains Mono ExtraBold"/>
                <a:cs typeface="JetBrains Mono ExtraBold"/>
                <a:sym typeface="JetBrains Mono Extra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JetBrains Mono ExtraBold"/>
              <a:buNone/>
              <a:defRPr sz="3000">
                <a:solidFill>
                  <a:schemeClr val="accent2"/>
                </a:solidFill>
                <a:latin typeface="JetBrains Mono ExtraBold"/>
                <a:ea typeface="JetBrains Mono ExtraBold"/>
                <a:cs typeface="JetBrains Mono ExtraBold"/>
                <a:sym typeface="JetBrains Mono ExtraBold"/>
              </a:defRPr>
            </a:lvl9pPr>
          </a:lstStyle>
          <a:p/>
        </p:txBody>
      </p:sp>
      <p:sp>
        <p:nvSpPr>
          <p:cNvPr id="1258" name="Google Shape;1258;p131"/>
          <p:cNvSpPr txBox="1"/>
          <p:nvPr>
            <p:ph idx="7" type="subTitle"/>
          </p:nvPr>
        </p:nvSpPr>
        <p:spPr>
          <a:xfrm>
            <a:off x="2108400" y="3546375"/>
            <a:ext cx="2226000" cy="3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"/>
              <a:buNone/>
              <a:defRPr sz="12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"/>
              <a:buNone/>
              <a:defRPr sz="12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"/>
              <a:buNone/>
              <a:defRPr sz="12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"/>
              <a:buNone/>
              <a:defRPr sz="12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"/>
              <a:buNone/>
              <a:defRPr sz="12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"/>
              <a:buNone/>
              <a:defRPr sz="12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"/>
              <a:buNone/>
              <a:defRPr sz="12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"/>
              <a:buNone/>
              <a:defRPr sz="12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"/>
              <a:buNone/>
              <a:defRPr sz="12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259" name="Google Shape;1259;p131"/>
          <p:cNvSpPr txBox="1"/>
          <p:nvPr>
            <p:ph idx="8" type="title"/>
          </p:nvPr>
        </p:nvSpPr>
        <p:spPr>
          <a:xfrm>
            <a:off x="2108400" y="3007725"/>
            <a:ext cx="22260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JetBrains Mono"/>
              <a:buNone/>
              <a:defRPr b="1" sz="3000">
                <a:solidFill>
                  <a:schemeClr val="accent2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JetBrains Mono ExtraBold"/>
              <a:buNone/>
              <a:defRPr sz="3000">
                <a:solidFill>
                  <a:schemeClr val="accent2"/>
                </a:solidFill>
                <a:latin typeface="JetBrains Mono ExtraBold"/>
                <a:ea typeface="JetBrains Mono ExtraBold"/>
                <a:cs typeface="JetBrains Mono ExtraBold"/>
                <a:sym typeface="JetBrains Mono Extra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JetBrains Mono ExtraBold"/>
              <a:buNone/>
              <a:defRPr sz="3000">
                <a:solidFill>
                  <a:schemeClr val="accent2"/>
                </a:solidFill>
                <a:latin typeface="JetBrains Mono ExtraBold"/>
                <a:ea typeface="JetBrains Mono ExtraBold"/>
                <a:cs typeface="JetBrains Mono ExtraBold"/>
                <a:sym typeface="JetBrains Mono Extra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JetBrains Mono ExtraBold"/>
              <a:buNone/>
              <a:defRPr sz="3000">
                <a:solidFill>
                  <a:schemeClr val="accent2"/>
                </a:solidFill>
                <a:latin typeface="JetBrains Mono ExtraBold"/>
                <a:ea typeface="JetBrains Mono ExtraBold"/>
                <a:cs typeface="JetBrains Mono ExtraBold"/>
                <a:sym typeface="JetBrains Mono Extra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JetBrains Mono ExtraBold"/>
              <a:buNone/>
              <a:defRPr sz="3000">
                <a:solidFill>
                  <a:schemeClr val="accent2"/>
                </a:solidFill>
                <a:latin typeface="JetBrains Mono ExtraBold"/>
                <a:ea typeface="JetBrains Mono ExtraBold"/>
                <a:cs typeface="JetBrains Mono ExtraBold"/>
                <a:sym typeface="JetBrains Mono Extra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JetBrains Mono ExtraBold"/>
              <a:buNone/>
              <a:defRPr sz="3000">
                <a:solidFill>
                  <a:schemeClr val="accent2"/>
                </a:solidFill>
                <a:latin typeface="JetBrains Mono ExtraBold"/>
                <a:ea typeface="JetBrains Mono ExtraBold"/>
                <a:cs typeface="JetBrains Mono ExtraBold"/>
                <a:sym typeface="JetBrains Mono Extra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JetBrains Mono ExtraBold"/>
              <a:buNone/>
              <a:defRPr sz="3000">
                <a:solidFill>
                  <a:schemeClr val="accent2"/>
                </a:solidFill>
                <a:latin typeface="JetBrains Mono ExtraBold"/>
                <a:ea typeface="JetBrains Mono ExtraBold"/>
                <a:cs typeface="JetBrains Mono ExtraBold"/>
                <a:sym typeface="JetBrains Mono Extra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JetBrains Mono ExtraBold"/>
              <a:buNone/>
              <a:defRPr sz="3000">
                <a:solidFill>
                  <a:schemeClr val="accent2"/>
                </a:solidFill>
                <a:latin typeface="JetBrains Mono ExtraBold"/>
                <a:ea typeface="JetBrains Mono ExtraBold"/>
                <a:cs typeface="JetBrains Mono ExtraBold"/>
                <a:sym typeface="JetBrains Mono Extra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JetBrains Mono ExtraBold"/>
              <a:buNone/>
              <a:defRPr sz="3000">
                <a:solidFill>
                  <a:schemeClr val="accent2"/>
                </a:solidFill>
                <a:latin typeface="JetBrains Mono ExtraBold"/>
                <a:ea typeface="JetBrains Mono ExtraBold"/>
                <a:cs typeface="JetBrains Mono ExtraBold"/>
                <a:sym typeface="JetBrains Mono ExtraBold"/>
              </a:defRPr>
            </a:lvl9pPr>
          </a:lstStyle>
          <a:p/>
        </p:txBody>
      </p:sp>
      <p:sp>
        <p:nvSpPr>
          <p:cNvPr id="1260" name="Google Shape;1260;p131"/>
          <p:cNvSpPr txBox="1"/>
          <p:nvPr>
            <p:ph idx="9" type="subTitle"/>
          </p:nvPr>
        </p:nvSpPr>
        <p:spPr>
          <a:xfrm>
            <a:off x="4814100" y="3546375"/>
            <a:ext cx="2226000" cy="3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"/>
              <a:buNone/>
              <a:defRPr sz="12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"/>
              <a:buNone/>
              <a:defRPr sz="12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"/>
              <a:buNone/>
              <a:defRPr sz="12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"/>
              <a:buNone/>
              <a:defRPr sz="12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"/>
              <a:buNone/>
              <a:defRPr sz="12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"/>
              <a:buNone/>
              <a:defRPr sz="12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"/>
              <a:buNone/>
              <a:defRPr sz="12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"/>
              <a:buNone/>
              <a:defRPr sz="12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nter"/>
              <a:buNone/>
              <a:defRPr sz="12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261" name="Google Shape;1261;p131"/>
          <p:cNvSpPr txBox="1"/>
          <p:nvPr>
            <p:ph idx="13" type="title"/>
          </p:nvPr>
        </p:nvSpPr>
        <p:spPr>
          <a:xfrm>
            <a:off x="4814100" y="3007725"/>
            <a:ext cx="22260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JetBrains Mono"/>
              <a:buNone/>
              <a:defRPr b="1" sz="3000">
                <a:solidFill>
                  <a:schemeClr val="accent2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JetBrains Mono ExtraBold"/>
              <a:buNone/>
              <a:defRPr sz="3000">
                <a:solidFill>
                  <a:schemeClr val="accent2"/>
                </a:solidFill>
                <a:latin typeface="JetBrains Mono ExtraBold"/>
                <a:ea typeface="JetBrains Mono ExtraBold"/>
                <a:cs typeface="JetBrains Mono ExtraBold"/>
                <a:sym typeface="JetBrains Mono Extra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JetBrains Mono ExtraBold"/>
              <a:buNone/>
              <a:defRPr sz="3000">
                <a:solidFill>
                  <a:schemeClr val="accent2"/>
                </a:solidFill>
                <a:latin typeface="JetBrains Mono ExtraBold"/>
                <a:ea typeface="JetBrains Mono ExtraBold"/>
                <a:cs typeface="JetBrains Mono ExtraBold"/>
                <a:sym typeface="JetBrains Mono Extra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JetBrains Mono ExtraBold"/>
              <a:buNone/>
              <a:defRPr sz="3000">
                <a:solidFill>
                  <a:schemeClr val="accent2"/>
                </a:solidFill>
                <a:latin typeface="JetBrains Mono ExtraBold"/>
                <a:ea typeface="JetBrains Mono ExtraBold"/>
                <a:cs typeface="JetBrains Mono ExtraBold"/>
                <a:sym typeface="JetBrains Mono Extra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JetBrains Mono ExtraBold"/>
              <a:buNone/>
              <a:defRPr sz="3000">
                <a:solidFill>
                  <a:schemeClr val="accent2"/>
                </a:solidFill>
                <a:latin typeface="JetBrains Mono ExtraBold"/>
                <a:ea typeface="JetBrains Mono ExtraBold"/>
                <a:cs typeface="JetBrains Mono ExtraBold"/>
                <a:sym typeface="JetBrains Mono Extra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JetBrains Mono ExtraBold"/>
              <a:buNone/>
              <a:defRPr sz="3000">
                <a:solidFill>
                  <a:schemeClr val="accent2"/>
                </a:solidFill>
                <a:latin typeface="JetBrains Mono ExtraBold"/>
                <a:ea typeface="JetBrains Mono ExtraBold"/>
                <a:cs typeface="JetBrains Mono ExtraBold"/>
                <a:sym typeface="JetBrains Mono Extra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JetBrains Mono ExtraBold"/>
              <a:buNone/>
              <a:defRPr sz="3000">
                <a:solidFill>
                  <a:schemeClr val="accent2"/>
                </a:solidFill>
                <a:latin typeface="JetBrains Mono ExtraBold"/>
                <a:ea typeface="JetBrains Mono ExtraBold"/>
                <a:cs typeface="JetBrains Mono ExtraBold"/>
                <a:sym typeface="JetBrains Mono Extra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JetBrains Mono ExtraBold"/>
              <a:buNone/>
              <a:defRPr sz="3000">
                <a:solidFill>
                  <a:schemeClr val="accent2"/>
                </a:solidFill>
                <a:latin typeface="JetBrains Mono ExtraBold"/>
                <a:ea typeface="JetBrains Mono ExtraBold"/>
                <a:cs typeface="JetBrains Mono ExtraBold"/>
                <a:sym typeface="JetBrains Mono Extra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JetBrains Mono ExtraBold"/>
              <a:buNone/>
              <a:defRPr sz="3000">
                <a:solidFill>
                  <a:schemeClr val="accent2"/>
                </a:solidFill>
                <a:latin typeface="JetBrains Mono ExtraBold"/>
                <a:ea typeface="JetBrains Mono ExtraBold"/>
                <a:cs typeface="JetBrains Mono ExtraBold"/>
                <a:sym typeface="JetBrains Mono ExtraBold"/>
              </a:defRPr>
            </a:lvl9pPr>
          </a:lstStyle>
          <a:p/>
        </p:txBody>
      </p:sp>
      <p:pic>
        <p:nvPicPr>
          <p:cNvPr id="1262" name="Google Shape;1262;p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352" y="4786288"/>
            <a:ext cx="141525" cy="197391"/>
          </a:xfrm>
          <a:prstGeom prst="rect">
            <a:avLst/>
          </a:prstGeom>
          <a:noFill/>
          <a:ln>
            <a:noFill/>
          </a:ln>
        </p:spPr>
      </p:pic>
      <p:sp>
        <p:nvSpPr>
          <p:cNvPr id="1263" name="Google Shape;1263;p131"/>
          <p:cNvSpPr txBox="1"/>
          <p:nvPr>
            <p:ph idx="12" type="sldNum"/>
          </p:nvPr>
        </p:nvSpPr>
        <p:spPr>
          <a:xfrm>
            <a:off x="8586613" y="4715606"/>
            <a:ext cx="228300" cy="28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1pPr>
            <a:lvl2pPr lvl="1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2pPr>
            <a:lvl3pPr lvl="2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3pPr>
            <a:lvl4pPr lvl="3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4pPr>
            <a:lvl5pPr lvl="4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5pPr>
            <a:lvl6pPr lvl="5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6pPr>
            <a:lvl7pPr lvl="6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7pPr>
            <a:lvl8pPr lvl="7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8pPr>
            <a:lvl9pPr lvl="8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2">
  <p:cSld name="CUSTOM_8">
    <p:bg>
      <p:bgPr>
        <a:solidFill>
          <a:schemeClr val="accent1"/>
        </a:solidFill>
      </p:bgPr>
    </p:bg>
    <p:spTree>
      <p:nvGrpSpPr>
        <p:cNvPr id="1264" name="Shape 1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5" name="Google Shape;1265;p132"/>
          <p:cNvPicPr preferRelativeResize="0"/>
          <p:nvPr/>
        </p:nvPicPr>
        <p:blipFill rotWithShape="1">
          <a:blip r:embed="rId2">
            <a:alphaModFix amt="33000"/>
          </a:blip>
          <a:srcRect b="11182" l="0" r="0" t="0"/>
          <a:stretch/>
        </p:blipFill>
        <p:spPr>
          <a:xfrm>
            <a:off x="0" y="0"/>
            <a:ext cx="9147849" cy="4568450"/>
          </a:xfrm>
          <a:prstGeom prst="rect">
            <a:avLst/>
          </a:prstGeom>
          <a:noFill/>
          <a:ln>
            <a:noFill/>
          </a:ln>
        </p:spPr>
      </p:pic>
      <p:sp>
        <p:nvSpPr>
          <p:cNvPr id="1266" name="Google Shape;1266;p132"/>
          <p:cNvSpPr/>
          <p:nvPr/>
        </p:nvSpPr>
        <p:spPr>
          <a:xfrm>
            <a:off x="443075" y="397100"/>
            <a:ext cx="4381500" cy="3727200"/>
          </a:xfrm>
          <a:prstGeom prst="rect">
            <a:avLst/>
          </a:prstGeom>
          <a:solidFill>
            <a:srgbClr val="001525"/>
          </a:solidFill>
          <a:ln cap="flat" cmpd="sng" w="9525">
            <a:solidFill>
              <a:srgbClr val="11273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7" name="Google Shape;1267;p132"/>
          <p:cNvSpPr/>
          <p:nvPr/>
        </p:nvSpPr>
        <p:spPr>
          <a:xfrm>
            <a:off x="5256595" y="407050"/>
            <a:ext cx="3330000" cy="1103400"/>
          </a:xfrm>
          <a:prstGeom prst="rect">
            <a:avLst/>
          </a:prstGeom>
          <a:solidFill>
            <a:srgbClr val="F2F0E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8" name="Google Shape;1268;p132"/>
          <p:cNvSpPr txBox="1"/>
          <p:nvPr>
            <p:ph idx="1" type="subTitle"/>
          </p:nvPr>
        </p:nvSpPr>
        <p:spPr>
          <a:xfrm>
            <a:off x="5418050" y="1057725"/>
            <a:ext cx="3012000" cy="3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Inter"/>
              <a:buNone/>
              <a:defRPr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Inter"/>
              <a:buNone/>
              <a:defRPr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Inter"/>
              <a:buNone/>
              <a:defRPr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Inter"/>
              <a:buNone/>
              <a:defRPr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Inter"/>
              <a:buNone/>
              <a:defRPr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Inter"/>
              <a:buNone/>
              <a:defRPr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Inter"/>
              <a:buNone/>
              <a:defRPr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Inter"/>
              <a:buNone/>
              <a:defRPr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Inter"/>
              <a:buNone/>
              <a:defRPr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269" name="Google Shape;1269;p132"/>
          <p:cNvSpPr txBox="1"/>
          <p:nvPr>
            <p:ph type="title"/>
          </p:nvPr>
        </p:nvSpPr>
        <p:spPr>
          <a:xfrm>
            <a:off x="5418050" y="519075"/>
            <a:ext cx="30120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JetBrains Mono"/>
              <a:buNone/>
              <a:defRPr b="1" sz="2500">
                <a:solidFill>
                  <a:schemeClr val="accent2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JetBrains Mono ExtraBold"/>
              <a:buNone/>
              <a:defRPr sz="3600">
                <a:solidFill>
                  <a:schemeClr val="accent2"/>
                </a:solidFill>
                <a:latin typeface="JetBrains Mono ExtraBold"/>
                <a:ea typeface="JetBrains Mono ExtraBold"/>
                <a:cs typeface="JetBrains Mono ExtraBold"/>
                <a:sym typeface="JetBrains Mono Extra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JetBrains Mono ExtraBold"/>
              <a:buNone/>
              <a:defRPr sz="3600">
                <a:solidFill>
                  <a:schemeClr val="accent2"/>
                </a:solidFill>
                <a:latin typeface="JetBrains Mono ExtraBold"/>
                <a:ea typeface="JetBrains Mono ExtraBold"/>
                <a:cs typeface="JetBrains Mono ExtraBold"/>
                <a:sym typeface="JetBrains Mono Extra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JetBrains Mono ExtraBold"/>
              <a:buNone/>
              <a:defRPr sz="3600">
                <a:solidFill>
                  <a:schemeClr val="accent2"/>
                </a:solidFill>
                <a:latin typeface="JetBrains Mono ExtraBold"/>
                <a:ea typeface="JetBrains Mono ExtraBold"/>
                <a:cs typeface="JetBrains Mono ExtraBold"/>
                <a:sym typeface="JetBrains Mono Extra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JetBrains Mono ExtraBold"/>
              <a:buNone/>
              <a:defRPr sz="3600">
                <a:solidFill>
                  <a:schemeClr val="accent2"/>
                </a:solidFill>
                <a:latin typeface="JetBrains Mono ExtraBold"/>
                <a:ea typeface="JetBrains Mono ExtraBold"/>
                <a:cs typeface="JetBrains Mono ExtraBold"/>
                <a:sym typeface="JetBrains Mono Extra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JetBrains Mono ExtraBold"/>
              <a:buNone/>
              <a:defRPr sz="3600">
                <a:solidFill>
                  <a:schemeClr val="accent2"/>
                </a:solidFill>
                <a:latin typeface="JetBrains Mono ExtraBold"/>
                <a:ea typeface="JetBrains Mono ExtraBold"/>
                <a:cs typeface="JetBrains Mono ExtraBold"/>
                <a:sym typeface="JetBrains Mono Extra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JetBrains Mono ExtraBold"/>
              <a:buNone/>
              <a:defRPr sz="3600">
                <a:solidFill>
                  <a:schemeClr val="accent2"/>
                </a:solidFill>
                <a:latin typeface="JetBrains Mono ExtraBold"/>
                <a:ea typeface="JetBrains Mono ExtraBold"/>
                <a:cs typeface="JetBrains Mono ExtraBold"/>
                <a:sym typeface="JetBrains Mono Extra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JetBrains Mono ExtraBold"/>
              <a:buNone/>
              <a:defRPr sz="3600">
                <a:solidFill>
                  <a:schemeClr val="accent2"/>
                </a:solidFill>
                <a:latin typeface="JetBrains Mono ExtraBold"/>
                <a:ea typeface="JetBrains Mono ExtraBold"/>
                <a:cs typeface="JetBrains Mono ExtraBold"/>
                <a:sym typeface="JetBrains Mono Extra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JetBrains Mono ExtraBold"/>
              <a:buNone/>
              <a:defRPr sz="3600">
                <a:solidFill>
                  <a:schemeClr val="accent2"/>
                </a:solidFill>
                <a:latin typeface="JetBrains Mono ExtraBold"/>
                <a:ea typeface="JetBrains Mono ExtraBold"/>
                <a:cs typeface="JetBrains Mono ExtraBold"/>
                <a:sym typeface="JetBrains Mono ExtraBold"/>
              </a:defRPr>
            </a:lvl9pPr>
          </a:lstStyle>
          <a:p/>
        </p:txBody>
      </p:sp>
      <p:sp>
        <p:nvSpPr>
          <p:cNvPr id="1270" name="Google Shape;1270;p132"/>
          <p:cNvSpPr/>
          <p:nvPr/>
        </p:nvSpPr>
        <p:spPr>
          <a:xfrm>
            <a:off x="5256595" y="1709000"/>
            <a:ext cx="3330000" cy="1103400"/>
          </a:xfrm>
          <a:prstGeom prst="rect">
            <a:avLst/>
          </a:prstGeom>
          <a:solidFill>
            <a:srgbClr val="F2F0E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1" name="Google Shape;1271;p132"/>
          <p:cNvSpPr txBox="1"/>
          <p:nvPr>
            <p:ph idx="2" type="subTitle"/>
          </p:nvPr>
        </p:nvSpPr>
        <p:spPr>
          <a:xfrm>
            <a:off x="5418050" y="2359675"/>
            <a:ext cx="3012000" cy="3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Inter"/>
              <a:buNone/>
              <a:defRPr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Inter"/>
              <a:buNone/>
              <a:defRPr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Inter"/>
              <a:buNone/>
              <a:defRPr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Inter"/>
              <a:buNone/>
              <a:defRPr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Inter"/>
              <a:buNone/>
              <a:defRPr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Inter"/>
              <a:buNone/>
              <a:defRPr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Inter"/>
              <a:buNone/>
              <a:defRPr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Inter"/>
              <a:buNone/>
              <a:defRPr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Inter"/>
              <a:buNone/>
              <a:defRPr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272" name="Google Shape;1272;p132"/>
          <p:cNvSpPr txBox="1"/>
          <p:nvPr>
            <p:ph idx="3" type="title"/>
          </p:nvPr>
        </p:nvSpPr>
        <p:spPr>
          <a:xfrm>
            <a:off x="5418050" y="1821025"/>
            <a:ext cx="30120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JetBrains Mono"/>
              <a:buNone/>
              <a:defRPr b="1" sz="2500">
                <a:solidFill>
                  <a:schemeClr val="accent2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JetBrains Mono ExtraBold"/>
              <a:buNone/>
              <a:defRPr sz="3600">
                <a:solidFill>
                  <a:schemeClr val="accent2"/>
                </a:solidFill>
                <a:latin typeface="JetBrains Mono ExtraBold"/>
                <a:ea typeface="JetBrains Mono ExtraBold"/>
                <a:cs typeface="JetBrains Mono ExtraBold"/>
                <a:sym typeface="JetBrains Mono Extra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JetBrains Mono ExtraBold"/>
              <a:buNone/>
              <a:defRPr sz="3600">
                <a:solidFill>
                  <a:schemeClr val="accent2"/>
                </a:solidFill>
                <a:latin typeface="JetBrains Mono ExtraBold"/>
                <a:ea typeface="JetBrains Mono ExtraBold"/>
                <a:cs typeface="JetBrains Mono ExtraBold"/>
                <a:sym typeface="JetBrains Mono Extra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JetBrains Mono ExtraBold"/>
              <a:buNone/>
              <a:defRPr sz="3600">
                <a:solidFill>
                  <a:schemeClr val="accent2"/>
                </a:solidFill>
                <a:latin typeface="JetBrains Mono ExtraBold"/>
                <a:ea typeface="JetBrains Mono ExtraBold"/>
                <a:cs typeface="JetBrains Mono ExtraBold"/>
                <a:sym typeface="JetBrains Mono Extra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JetBrains Mono ExtraBold"/>
              <a:buNone/>
              <a:defRPr sz="3600">
                <a:solidFill>
                  <a:schemeClr val="accent2"/>
                </a:solidFill>
                <a:latin typeface="JetBrains Mono ExtraBold"/>
                <a:ea typeface="JetBrains Mono ExtraBold"/>
                <a:cs typeface="JetBrains Mono ExtraBold"/>
                <a:sym typeface="JetBrains Mono Extra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JetBrains Mono ExtraBold"/>
              <a:buNone/>
              <a:defRPr sz="3600">
                <a:solidFill>
                  <a:schemeClr val="accent2"/>
                </a:solidFill>
                <a:latin typeface="JetBrains Mono ExtraBold"/>
                <a:ea typeface="JetBrains Mono ExtraBold"/>
                <a:cs typeface="JetBrains Mono ExtraBold"/>
                <a:sym typeface="JetBrains Mono Extra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JetBrains Mono ExtraBold"/>
              <a:buNone/>
              <a:defRPr sz="3600">
                <a:solidFill>
                  <a:schemeClr val="accent2"/>
                </a:solidFill>
                <a:latin typeface="JetBrains Mono ExtraBold"/>
                <a:ea typeface="JetBrains Mono ExtraBold"/>
                <a:cs typeface="JetBrains Mono ExtraBold"/>
                <a:sym typeface="JetBrains Mono Extra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JetBrains Mono ExtraBold"/>
              <a:buNone/>
              <a:defRPr sz="3600">
                <a:solidFill>
                  <a:schemeClr val="accent2"/>
                </a:solidFill>
                <a:latin typeface="JetBrains Mono ExtraBold"/>
                <a:ea typeface="JetBrains Mono ExtraBold"/>
                <a:cs typeface="JetBrains Mono ExtraBold"/>
                <a:sym typeface="JetBrains Mono Extra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JetBrains Mono ExtraBold"/>
              <a:buNone/>
              <a:defRPr sz="3600">
                <a:solidFill>
                  <a:schemeClr val="accent2"/>
                </a:solidFill>
                <a:latin typeface="JetBrains Mono ExtraBold"/>
                <a:ea typeface="JetBrains Mono ExtraBold"/>
                <a:cs typeface="JetBrains Mono ExtraBold"/>
                <a:sym typeface="JetBrains Mono ExtraBold"/>
              </a:defRPr>
            </a:lvl9pPr>
          </a:lstStyle>
          <a:p/>
        </p:txBody>
      </p:sp>
      <p:sp>
        <p:nvSpPr>
          <p:cNvPr id="1273" name="Google Shape;1273;p132"/>
          <p:cNvSpPr/>
          <p:nvPr/>
        </p:nvSpPr>
        <p:spPr>
          <a:xfrm>
            <a:off x="5256595" y="3020900"/>
            <a:ext cx="3330000" cy="1103400"/>
          </a:xfrm>
          <a:prstGeom prst="rect">
            <a:avLst/>
          </a:prstGeom>
          <a:solidFill>
            <a:srgbClr val="F2F0E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4" name="Google Shape;1274;p132"/>
          <p:cNvSpPr txBox="1"/>
          <p:nvPr>
            <p:ph idx="4" type="subTitle"/>
          </p:nvPr>
        </p:nvSpPr>
        <p:spPr>
          <a:xfrm>
            <a:off x="5418050" y="3671575"/>
            <a:ext cx="3012000" cy="3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Inter"/>
              <a:buNone/>
              <a:defRPr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Inter"/>
              <a:buNone/>
              <a:defRPr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Inter"/>
              <a:buNone/>
              <a:defRPr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Inter"/>
              <a:buNone/>
              <a:defRPr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Inter"/>
              <a:buNone/>
              <a:defRPr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Inter"/>
              <a:buNone/>
              <a:defRPr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Inter"/>
              <a:buNone/>
              <a:defRPr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Inter"/>
              <a:buNone/>
              <a:defRPr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Inter"/>
              <a:buNone/>
              <a:defRPr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275" name="Google Shape;1275;p132"/>
          <p:cNvSpPr txBox="1"/>
          <p:nvPr>
            <p:ph idx="5" type="title"/>
          </p:nvPr>
        </p:nvSpPr>
        <p:spPr>
          <a:xfrm>
            <a:off x="5418050" y="3132925"/>
            <a:ext cx="30120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JetBrains Mono"/>
              <a:buNone/>
              <a:defRPr b="1" sz="2500">
                <a:solidFill>
                  <a:schemeClr val="accent2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JetBrains Mono ExtraBold"/>
              <a:buNone/>
              <a:defRPr sz="3600">
                <a:solidFill>
                  <a:schemeClr val="accent2"/>
                </a:solidFill>
                <a:latin typeface="JetBrains Mono ExtraBold"/>
                <a:ea typeface="JetBrains Mono ExtraBold"/>
                <a:cs typeface="JetBrains Mono ExtraBold"/>
                <a:sym typeface="JetBrains Mono Extra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JetBrains Mono ExtraBold"/>
              <a:buNone/>
              <a:defRPr sz="3600">
                <a:solidFill>
                  <a:schemeClr val="accent2"/>
                </a:solidFill>
                <a:latin typeface="JetBrains Mono ExtraBold"/>
                <a:ea typeface="JetBrains Mono ExtraBold"/>
                <a:cs typeface="JetBrains Mono ExtraBold"/>
                <a:sym typeface="JetBrains Mono Extra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JetBrains Mono ExtraBold"/>
              <a:buNone/>
              <a:defRPr sz="3600">
                <a:solidFill>
                  <a:schemeClr val="accent2"/>
                </a:solidFill>
                <a:latin typeface="JetBrains Mono ExtraBold"/>
                <a:ea typeface="JetBrains Mono ExtraBold"/>
                <a:cs typeface="JetBrains Mono ExtraBold"/>
                <a:sym typeface="JetBrains Mono Extra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JetBrains Mono ExtraBold"/>
              <a:buNone/>
              <a:defRPr sz="3600">
                <a:solidFill>
                  <a:schemeClr val="accent2"/>
                </a:solidFill>
                <a:latin typeface="JetBrains Mono ExtraBold"/>
                <a:ea typeface="JetBrains Mono ExtraBold"/>
                <a:cs typeface="JetBrains Mono ExtraBold"/>
                <a:sym typeface="JetBrains Mono Extra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JetBrains Mono ExtraBold"/>
              <a:buNone/>
              <a:defRPr sz="3600">
                <a:solidFill>
                  <a:schemeClr val="accent2"/>
                </a:solidFill>
                <a:latin typeface="JetBrains Mono ExtraBold"/>
                <a:ea typeface="JetBrains Mono ExtraBold"/>
                <a:cs typeface="JetBrains Mono ExtraBold"/>
                <a:sym typeface="JetBrains Mono Extra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JetBrains Mono ExtraBold"/>
              <a:buNone/>
              <a:defRPr sz="3600">
                <a:solidFill>
                  <a:schemeClr val="accent2"/>
                </a:solidFill>
                <a:latin typeface="JetBrains Mono ExtraBold"/>
                <a:ea typeface="JetBrains Mono ExtraBold"/>
                <a:cs typeface="JetBrains Mono ExtraBold"/>
                <a:sym typeface="JetBrains Mono Extra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JetBrains Mono ExtraBold"/>
              <a:buNone/>
              <a:defRPr sz="3600">
                <a:solidFill>
                  <a:schemeClr val="accent2"/>
                </a:solidFill>
                <a:latin typeface="JetBrains Mono ExtraBold"/>
                <a:ea typeface="JetBrains Mono ExtraBold"/>
                <a:cs typeface="JetBrains Mono ExtraBold"/>
                <a:sym typeface="JetBrains Mono Extra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JetBrains Mono ExtraBold"/>
              <a:buNone/>
              <a:defRPr sz="3600">
                <a:solidFill>
                  <a:schemeClr val="accent2"/>
                </a:solidFill>
                <a:latin typeface="JetBrains Mono ExtraBold"/>
                <a:ea typeface="JetBrains Mono ExtraBold"/>
                <a:cs typeface="JetBrains Mono ExtraBold"/>
                <a:sym typeface="JetBrains Mono ExtraBold"/>
              </a:defRPr>
            </a:lvl9pPr>
          </a:lstStyle>
          <a:p/>
        </p:txBody>
      </p:sp>
      <p:sp>
        <p:nvSpPr>
          <p:cNvPr id="1276" name="Google Shape;1276;p132"/>
          <p:cNvSpPr txBox="1"/>
          <p:nvPr>
            <p:ph idx="6" type="title"/>
          </p:nvPr>
        </p:nvSpPr>
        <p:spPr>
          <a:xfrm>
            <a:off x="763675" y="741200"/>
            <a:ext cx="3661200" cy="30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nter"/>
              <a:buNone/>
              <a:defRPr b="1" sz="2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277" name="Google Shape;1277;p1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352" y="4786288"/>
            <a:ext cx="141525" cy="197391"/>
          </a:xfrm>
          <a:prstGeom prst="rect">
            <a:avLst/>
          </a:prstGeom>
          <a:noFill/>
          <a:ln>
            <a:noFill/>
          </a:ln>
        </p:spPr>
      </p:pic>
      <p:sp>
        <p:nvSpPr>
          <p:cNvPr id="1278" name="Google Shape;1278;p132"/>
          <p:cNvSpPr txBox="1"/>
          <p:nvPr>
            <p:ph idx="12" type="sldNum"/>
          </p:nvPr>
        </p:nvSpPr>
        <p:spPr>
          <a:xfrm>
            <a:off x="8586613" y="4715606"/>
            <a:ext cx="228300" cy="28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1pPr>
            <a:lvl2pPr lvl="1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2pPr>
            <a:lvl3pPr lvl="2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3pPr>
            <a:lvl4pPr lvl="3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4pPr>
            <a:lvl5pPr lvl="4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5pPr>
            <a:lvl6pPr lvl="5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6pPr>
            <a:lvl7pPr lvl="6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7pPr>
            <a:lvl8pPr lvl="7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8pPr>
            <a:lvl9pPr lvl="8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_TitleSlide_Blue">
  <p:cSld name="CUSTOM_5">
    <p:bg>
      <p:bgPr>
        <a:solidFill>
          <a:schemeClr val="accent2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5"/>
          <p:cNvSpPr txBox="1"/>
          <p:nvPr>
            <p:ph idx="1" type="subTitle"/>
          </p:nvPr>
        </p:nvSpPr>
        <p:spPr>
          <a:xfrm>
            <a:off x="329153" y="342900"/>
            <a:ext cx="24858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JetBrains Mono"/>
              <a:buNone/>
              <a:defRPr sz="900">
                <a:solidFill>
                  <a:schemeClr val="dk2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JetBrains Mono"/>
              <a:buNone/>
              <a:defRPr sz="900">
                <a:solidFill>
                  <a:schemeClr val="dk2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JetBrains Mono"/>
              <a:buNone/>
              <a:defRPr sz="900">
                <a:solidFill>
                  <a:schemeClr val="dk2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JetBrains Mono"/>
              <a:buNone/>
              <a:defRPr sz="900">
                <a:solidFill>
                  <a:schemeClr val="dk2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JetBrains Mono"/>
              <a:buNone/>
              <a:defRPr sz="900">
                <a:solidFill>
                  <a:schemeClr val="dk2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JetBrains Mono"/>
              <a:buNone/>
              <a:defRPr sz="900">
                <a:solidFill>
                  <a:schemeClr val="dk2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JetBrains Mono"/>
              <a:buNone/>
              <a:defRPr sz="900">
                <a:solidFill>
                  <a:schemeClr val="dk2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JetBrains Mono"/>
              <a:buNone/>
              <a:defRPr sz="900">
                <a:solidFill>
                  <a:schemeClr val="dk2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JetBrains Mono"/>
              <a:buNone/>
              <a:defRPr sz="900">
                <a:solidFill>
                  <a:schemeClr val="dk2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9pPr>
          </a:lstStyle>
          <a:p/>
        </p:txBody>
      </p:sp>
      <p:sp>
        <p:nvSpPr>
          <p:cNvPr id="58" name="Google Shape;58;p15"/>
          <p:cNvSpPr txBox="1"/>
          <p:nvPr>
            <p:ph type="title"/>
          </p:nvPr>
        </p:nvSpPr>
        <p:spPr>
          <a:xfrm>
            <a:off x="329153" y="1457325"/>
            <a:ext cx="53640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DM Sans"/>
              <a:buNone/>
              <a:defRPr b="1" sz="5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b="1"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b="1"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b="1"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b="1"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b="1"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b="1"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b="1"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b="1"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pic>
        <p:nvPicPr>
          <p:cNvPr id="59" name="Google Shape;59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72010" y="4449175"/>
            <a:ext cx="1146428" cy="408524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5"/>
          <p:cNvSpPr txBox="1"/>
          <p:nvPr>
            <p:ph idx="2" type="subTitle"/>
          </p:nvPr>
        </p:nvSpPr>
        <p:spPr>
          <a:xfrm>
            <a:off x="6329115" y="342900"/>
            <a:ext cx="24858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JetBrains Mono"/>
              <a:buNone/>
              <a:defRPr sz="900">
                <a:solidFill>
                  <a:schemeClr val="dk2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JetBrains Mono"/>
              <a:buNone/>
              <a:defRPr sz="900">
                <a:solidFill>
                  <a:schemeClr val="dk2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JetBrains Mono"/>
              <a:buNone/>
              <a:defRPr sz="900">
                <a:solidFill>
                  <a:schemeClr val="dk2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JetBrains Mono"/>
              <a:buNone/>
              <a:defRPr sz="900">
                <a:solidFill>
                  <a:schemeClr val="dk2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JetBrains Mono"/>
              <a:buNone/>
              <a:defRPr sz="900">
                <a:solidFill>
                  <a:schemeClr val="dk2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JetBrains Mono"/>
              <a:buNone/>
              <a:defRPr sz="900">
                <a:solidFill>
                  <a:schemeClr val="dk2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JetBrains Mono"/>
              <a:buNone/>
              <a:defRPr sz="900">
                <a:solidFill>
                  <a:schemeClr val="dk2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JetBrains Mono"/>
              <a:buNone/>
              <a:defRPr sz="900">
                <a:solidFill>
                  <a:schemeClr val="dk2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JetBrains Mono"/>
              <a:buNone/>
              <a:defRPr sz="900">
                <a:solidFill>
                  <a:schemeClr val="dk2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5">
  <p:cSld name="CUSTOM_14">
    <p:bg>
      <p:bgPr>
        <a:solidFill>
          <a:schemeClr val="accent1"/>
        </a:solidFill>
      </p:bgPr>
    </p:bg>
    <p:spTree>
      <p:nvGrpSpPr>
        <p:cNvPr id="1279" name="Shape 1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0" name="Google Shape;1280;p133"/>
          <p:cNvPicPr preferRelativeResize="0"/>
          <p:nvPr/>
        </p:nvPicPr>
        <p:blipFill rotWithShape="1">
          <a:blip r:embed="rId2">
            <a:alphaModFix amt="90000"/>
          </a:blip>
          <a:srcRect b="0" l="1085" r="1085" t="0"/>
          <a:stretch/>
        </p:blipFill>
        <p:spPr>
          <a:xfrm>
            <a:off x="0" y="-25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281" name="Google Shape;1281;p133"/>
          <p:cNvSpPr/>
          <p:nvPr/>
        </p:nvSpPr>
        <p:spPr>
          <a:xfrm>
            <a:off x="1311798" y="710505"/>
            <a:ext cx="6531000" cy="3724800"/>
          </a:xfrm>
          <a:prstGeom prst="rect">
            <a:avLst/>
          </a:prstGeom>
          <a:solidFill>
            <a:srgbClr val="001525"/>
          </a:solidFill>
          <a:ln cap="flat" cmpd="sng" w="9525">
            <a:solidFill>
              <a:srgbClr val="2A62D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2" name="Google Shape;1282;p133"/>
          <p:cNvSpPr txBox="1"/>
          <p:nvPr>
            <p:ph type="title"/>
          </p:nvPr>
        </p:nvSpPr>
        <p:spPr>
          <a:xfrm>
            <a:off x="1527325" y="900125"/>
            <a:ext cx="6146700" cy="33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nter"/>
              <a:buNone/>
              <a:defRPr sz="2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Font typeface="Inter"/>
              <a:buNone/>
              <a:defRPr sz="2800">
                <a:latin typeface="Inter"/>
                <a:ea typeface="Inter"/>
                <a:cs typeface="Inter"/>
                <a:sym typeface="Inter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Font typeface="Inter"/>
              <a:buNone/>
              <a:defRPr sz="2800">
                <a:latin typeface="Inter"/>
                <a:ea typeface="Inter"/>
                <a:cs typeface="Inter"/>
                <a:sym typeface="Inter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Font typeface="Inter"/>
              <a:buNone/>
              <a:defRPr sz="2800">
                <a:latin typeface="Inter"/>
                <a:ea typeface="Inter"/>
                <a:cs typeface="Inter"/>
                <a:sym typeface="Inter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Font typeface="Inter"/>
              <a:buNone/>
              <a:defRPr sz="2800">
                <a:latin typeface="Inter"/>
                <a:ea typeface="Inter"/>
                <a:cs typeface="Inter"/>
                <a:sym typeface="Inter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Font typeface="Inter"/>
              <a:buNone/>
              <a:defRPr sz="2800">
                <a:latin typeface="Inter"/>
                <a:ea typeface="Inter"/>
                <a:cs typeface="Inter"/>
                <a:sym typeface="Inter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Font typeface="Inter"/>
              <a:buNone/>
              <a:defRPr sz="2800">
                <a:latin typeface="Inter"/>
                <a:ea typeface="Inter"/>
                <a:cs typeface="Inter"/>
                <a:sym typeface="Inter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Font typeface="Inter"/>
              <a:buNone/>
              <a:defRPr sz="2800">
                <a:latin typeface="Inter"/>
                <a:ea typeface="Inter"/>
                <a:cs typeface="Inter"/>
                <a:sym typeface="Inter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Font typeface="Inter"/>
              <a:buNone/>
              <a:defRPr sz="28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4_Quote_Black">
  <p:cSld name="CUSTOM">
    <p:bg>
      <p:bgPr>
        <a:solidFill>
          <a:schemeClr val="accent1"/>
        </a:solidFill>
      </p:bgPr>
    </p:bg>
    <p:spTree>
      <p:nvGrpSpPr>
        <p:cNvPr id="1283" name="Shape 1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4" name="Google Shape;1284;p1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65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285" name="Google Shape;1285;p134"/>
          <p:cNvSpPr txBox="1"/>
          <p:nvPr/>
        </p:nvSpPr>
        <p:spPr>
          <a:xfrm>
            <a:off x="4099700" y="284500"/>
            <a:ext cx="913500" cy="11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0">
                <a:solidFill>
                  <a:schemeClr val="accent3"/>
                </a:solidFill>
              </a:rPr>
              <a:t>“</a:t>
            </a:r>
            <a:endParaRPr b="1" sz="10000">
              <a:solidFill>
                <a:schemeClr val="accent3"/>
              </a:solidFill>
            </a:endParaRPr>
          </a:p>
        </p:txBody>
      </p:sp>
      <p:sp>
        <p:nvSpPr>
          <p:cNvPr id="1286" name="Google Shape;1286;p134"/>
          <p:cNvSpPr txBox="1"/>
          <p:nvPr>
            <p:ph type="title"/>
          </p:nvPr>
        </p:nvSpPr>
        <p:spPr>
          <a:xfrm>
            <a:off x="1488011" y="1068816"/>
            <a:ext cx="6171300" cy="278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Inter"/>
              <a:buNone/>
              <a:defRPr b="1" sz="45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Inter"/>
              <a:buNone/>
              <a:defRPr sz="45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Inter"/>
              <a:buNone/>
              <a:defRPr sz="45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Inter"/>
              <a:buNone/>
              <a:defRPr sz="45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Inter"/>
              <a:buNone/>
              <a:defRPr sz="45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Inter"/>
              <a:buNone/>
              <a:defRPr sz="45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Inter"/>
              <a:buNone/>
              <a:defRPr sz="45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Inter"/>
              <a:buNone/>
              <a:defRPr sz="45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Inter"/>
              <a:buNone/>
              <a:defRPr sz="45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287" name="Google Shape;1287;p134"/>
          <p:cNvSpPr txBox="1"/>
          <p:nvPr>
            <p:ph idx="1" type="subTitle"/>
          </p:nvPr>
        </p:nvSpPr>
        <p:spPr>
          <a:xfrm>
            <a:off x="3185152" y="3855272"/>
            <a:ext cx="2742600" cy="55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JetBrains Mono"/>
              <a:buNone/>
              <a:defRPr sz="1800">
                <a:solidFill>
                  <a:schemeClr val="accent3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JetBrains Mono Medium"/>
              <a:buNone/>
              <a:defRPr sz="1800">
                <a:solidFill>
                  <a:schemeClr val="accent3"/>
                </a:solidFill>
                <a:latin typeface="JetBrains Mono Medium"/>
                <a:ea typeface="JetBrains Mono Medium"/>
                <a:cs typeface="JetBrains Mono Medium"/>
                <a:sym typeface="JetBrains Mono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JetBrains Mono Medium"/>
              <a:buNone/>
              <a:defRPr sz="1800">
                <a:solidFill>
                  <a:schemeClr val="accent3"/>
                </a:solidFill>
                <a:latin typeface="JetBrains Mono Medium"/>
                <a:ea typeface="JetBrains Mono Medium"/>
                <a:cs typeface="JetBrains Mono Medium"/>
                <a:sym typeface="JetBrains Mono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JetBrains Mono Medium"/>
              <a:buNone/>
              <a:defRPr sz="1800">
                <a:solidFill>
                  <a:schemeClr val="accent3"/>
                </a:solidFill>
                <a:latin typeface="JetBrains Mono Medium"/>
                <a:ea typeface="JetBrains Mono Medium"/>
                <a:cs typeface="JetBrains Mono Medium"/>
                <a:sym typeface="JetBrains Mono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JetBrains Mono Medium"/>
              <a:buNone/>
              <a:defRPr sz="1800">
                <a:solidFill>
                  <a:schemeClr val="accent3"/>
                </a:solidFill>
                <a:latin typeface="JetBrains Mono Medium"/>
                <a:ea typeface="JetBrains Mono Medium"/>
                <a:cs typeface="JetBrains Mono Medium"/>
                <a:sym typeface="JetBrains Mono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JetBrains Mono Medium"/>
              <a:buNone/>
              <a:defRPr sz="1800">
                <a:solidFill>
                  <a:schemeClr val="accent3"/>
                </a:solidFill>
                <a:latin typeface="JetBrains Mono Medium"/>
                <a:ea typeface="JetBrains Mono Medium"/>
                <a:cs typeface="JetBrains Mono Medium"/>
                <a:sym typeface="JetBrains Mono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JetBrains Mono Medium"/>
              <a:buNone/>
              <a:defRPr sz="1800">
                <a:solidFill>
                  <a:schemeClr val="accent3"/>
                </a:solidFill>
                <a:latin typeface="JetBrains Mono Medium"/>
                <a:ea typeface="JetBrains Mono Medium"/>
                <a:cs typeface="JetBrains Mono Medium"/>
                <a:sym typeface="JetBrains Mono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JetBrains Mono Medium"/>
              <a:buNone/>
              <a:defRPr sz="1800">
                <a:solidFill>
                  <a:schemeClr val="accent3"/>
                </a:solidFill>
                <a:latin typeface="JetBrains Mono Medium"/>
                <a:ea typeface="JetBrains Mono Medium"/>
                <a:cs typeface="JetBrains Mono Medium"/>
                <a:sym typeface="JetBrains Mono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JetBrains Mono Medium"/>
              <a:buNone/>
              <a:defRPr sz="1800">
                <a:solidFill>
                  <a:schemeClr val="accent3"/>
                </a:solidFill>
                <a:latin typeface="JetBrains Mono Medium"/>
                <a:ea typeface="JetBrains Mono Medium"/>
                <a:cs typeface="JetBrains Mono Medium"/>
                <a:sym typeface="JetBrains Mono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4_Quote_Blue">
  <p:cSld name="CUSTOM_6">
    <p:bg>
      <p:bgPr>
        <a:solidFill>
          <a:schemeClr val="lt1"/>
        </a:solidFill>
      </p:bgPr>
    </p:bg>
    <p:spTree>
      <p:nvGrpSpPr>
        <p:cNvPr id="1288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9" name="Google Shape;1289;p1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965" y="0"/>
            <a:ext cx="913607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290" name="Google Shape;1290;p135"/>
          <p:cNvSpPr txBox="1"/>
          <p:nvPr>
            <p:ph type="title"/>
          </p:nvPr>
        </p:nvSpPr>
        <p:spPr>
          <a:xfrm>
            <a:off x="1488011" y="1068816"/>
            <a:ext cx="6171300" cy="278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500"/>
              <a:buFont typeface="Inter"/>
              <a:buNone/>
              <a:defRPr b="1" sz="45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500"/>
              <a:buFont typeface="Inter"/>
              <a:buNone/>
              <a:defRPr sz="45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500"/>
              <a:buFont typeface="Inter"/>
              <a:buNone/>
              <a:defRPr sz="45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500"/>
              <a:buFont typeface="Inter"/>
              <a:buNone/>
              <a:defRPr sz="45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500"/>
              <a:buFont typeface="Inter"/>
              <a:buNone/>
              <a:defRPr sz="45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500"/>
              <a:buFont typeface="Inter"/>
              <a:buNone/>
              <a:defRPr sz="45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500"/>
              <a:buFont typeface="Inter"/>
              <a:buNone/>
              <a:defRPr sz="45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500"/>
              <a:buFont typeface="Inter"/>
              <a:buNone/>
              <a:defRPr sz="45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500"/>
              <a:buFont typeface="Inter"/>
              <a:buNone/>
              <a:defRPr sz="45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291" name="Google Shape;1291;p135"/>
          <p:cNvSpPr txBox="1"/>
          <p:nvPr>
            <p:ph idx="1" type="subTitle"/>
          </p:nvPr>
        </p:nvSpPr>
        <p:spPr>
          <a:xfrm>
            <a:off x="3200702" y="3915147"/>
            <a:ext cx="2742600" cy="55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JetBrains Mono"/>
              <a:buNone/>
              <a:defRPr b="1">
                <a:solidFill>
                  <a:schemeClr val="accent2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JetBrains Mono"/>
              <a:buNone/>
              <a:defRPr b="1" sz="1800">
                <a:solidFill>
                  <a:schemeClr val="accent3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JetBrains Mono"/>
              <a:buNone/>
              <a:defRPr b="1" sz="1800">
                <a:solidFill>
                  <a:schemeClr val="accent3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JetBrains Mono"/>
              <a:buNone/>
              <a:defRPr b="1" sz="1800">
                <a:solidFill>
                  <a:schemeClr val="accent3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JetBrains Mono"/>
              <a:buNone/>
              <a:defRPr b="1" sz="1800">
                <a:solidFill>
                  <a:schemeClr val="accent3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JetBrains Mono"/>
              <a:buNone/>
              <a:defRPr b="1" sz="1800">
                <a:solidFill>
                  <a:schemeClr val="accent3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JetBrains Mono"/>
              <a:buNone/>
              <a:defRPr b="1" sz="1800">
                <a:solidFill>
                  <a:schemeClr val="accent3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JetBrains Mono"/>
              <a:buNone/>
              <a:defRPr b="1" sz="1800">
                <a:solidFill>
                  <a:schemeClr val="accent3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JetBrains Mono"/>
              <a:buNone/>
              <a:defRPr b="1" sz="1800">
                <a:solidFill>
                  <a:schemeClr val="accent3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9pPr>
          </a:lstStyle>
          <a:p/>
        </p:txBody>
      </p:sp>
      <p:sp>
        <p:nvSpPr>
          <p:cNvPr id="1292" name="Google Shape;1292;p135"/>
          <p:cNvSpPr txBox="1"/>
          <p:nvPr/>
        </p:nvSpPr>
        <p:spPr>
          <a:xfrm>
            <a:off x="3957450" y="436425"/>
            <a:ext cx="1229100" cy="6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0">
                <a:solidFill>
                  <a:schemeClr val="accent1"/>
                </a:solidFill>
              </a:rPr>
              <a:t>“</a:t>
            </a:r>
            <a:endParaRPr b="1" sz="8000">
              <a:solidFill>
                <a:schemeClr val="accent1"/>
              </a:solidFill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4_Quote_LeftAlign + Photo">
  <p:cSld name="CUSTOM_7_1_2_2">
    <p:spTree>
      <p:nvGrpSpPr>
        <p:cNvPr id="1293" name="Shape 1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4" name="Google Shape;1294;p13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295" name="Google Shape;1295;p136"/>
          <p:cNvSpPr txBox="1"/>
          <p:nvPr>
            <p:ph type="title"/>
          </p:nvPr>
        </p:nvSpPr>
        <p:spPr>
          <a:xfrm>
            <a:off x="1409371" y="1240266"/>
            <a:ext cx="6171300" cy="201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Inter SemiBold"/>
              <a:buNone/>
              <a:defRPr sz="2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Inter SemiBold"/>
              <a:buNone/>
              <a:defRPr sz="2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Inter SemiBold"/>
              <a:buNone/>
              <a:defRPr sz="2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Inter SemiBold"/>
              <a:buNone/>
              <a:defRPr sz="2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Inter SemiBold"/>
              <a:buNone/>
              <a:defRPr sz="2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Inter SemiBold"/>
              <a:buNone/>
              <a:defRPr sz="2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Inter SemiBold"/>
              <a:buNone/>
              <a:defRPr sz="2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Inter SemiBold"/>
              <a:buNone/>
              <a:defRPr sz="2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Inter SemiBold"/>
              <a:buNone/>
              <a:defRPr sz="20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1296" name="Google Shape;1296;p136"/>
          <p:cNvSpPr txBox="1"/>
          <p:nvPr>
            <p:ph idx="1" type="subTitle"/>
          </p:nvPr>
        </p:nvSpPr>
        <p:spPr>
          <a:xfrm>
            <a:off x="2500300" y="3672122"/>
            <a:ext cx="2742600" cy="55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JetBrains Mono"/>
              <a:buNone/>
              <a:defRPr sz="1300">
                <a:solidFill>
                  <a:schemeClr val="lt2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JetBrains Mono Medium"/>
              <a:buNone/>
              <a:defRPr sz="1300">
                <a:solidFill>
                  <a:schemeClr val="lt2"/>
                </a:solidFill>
                <a:latin typeface="JetBrains Mono Medium"/>
                <a:ea typeface="JetBrains Mono Medium"/>
                <a:cs typeface="JetBrains Mono Medium"/>
                <a:sym typeface="JetBrains Mono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JetBrains Mono Medium"/>
              <a:buNone/>
              <a:defRPr sz="1300">
                <a:solidFill>
                  <a:schemeClr val="lt2"/>
                </a:solidFill>
                <a:latin typeface="JetBrains Mono Medium"/>
                <a:ea typeface="JetBrains Mono Medium"/>
                <a:cs typeface="JetBrains Mono Medium"/>
                <a:sym typeface="JetBrains Mono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JetBrains Mono Medium"/>
              <a:buNone/>
              <a:defRPr sz="1300">
                <a:solidFill>
                  <a:schemeClr val="lt2"/>
                </a:solidFill>
                <a:latin typeface="JetBrains Mono Medium"/>
                <a:ea typeface="JetBrains Mono Medium"/>
                <a:cs typeface="JetBrains Mono Medium"/>
                <a:sym typeface="JetBrains Mono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JetBrains Mono Medium"/>
              <a:buNone/>
              <a:defRPr sz="1300">
                <a:solidFill>
                  <a:schemeClr val="lt2"/>
                </a:solidFill>
                <a:latin typeface="JetBrains Mono Medium"/>
                <a:ea typeface="JetBrains Mono Medium"/>
                <a:cs typeface="JetBrains Mono Medium"/>
                <a:sym typeface="JetBrains Mono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JetBrains Mono Medium"/>
              <a:buNone/>
              <a:defRPr sz="1300">
                <a:solidFill>
                  <a:schemeClr val="lt2"/>
                </a:solidFill>
                <a:latin typeface="JetBrains Mono Medium"/>
                <a:ea typeface="JetBrains Mono Medium"/>
                <a:cs typeface="JetBrains Mono Medium"/>
                <a:sym typeface="JetBrains Mono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JetBrains Mono Medium"/>
              <a:buNone/>
              <a:defRPr sz="1300">
                <a:solidFill>
                  <a:schemeClr val="lt2"/>
                </a:solidFill>
                <a:latin typeface="JetBrains Mono Medium"/>
                <a:ea typeface="JetBrains Mono Medium"/>
                <a:cs typeface="JetBrains Mono Medium"/>
                <a:sym typeface="JetBrains Mono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JetBrains Mono Medium"/>
              <a:buNone/>
              <a:defRPr sz="1300">
                <a:solidFill>
                  <a:schemeClr val="lt2"/>
                </a:solidFill>
                <a:latin typeface="JetBrains Mono Medium"/>
                <a:ea typeface="JetBrains Mono Medium"/>
                <a:cs typeface="JetBrains Mono Medium"/>
                <a:sym typeface="JetBrains Mono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JetBrains Mono Medium"/>
              <a:buNone/>
              <a:defRPr sz="1300">
                <a:solidFill>
                  <a:schemeClr val="lt2"/>
                </a:solidFill>
                <a:latin typeface="JetBrains Mono Medium"/>
                <a:ea typeface="JetBrains Mono Medium"/>
                <a:cs typeface="JetBrains Mono Medium"/>
                <a:sym typeface="JetBrains Mono Medium"/>
              </a:defRPr>
            </a:lvl9pPr>
          </a:lstStyle>
          <a:p/>
        </p:txBody>
      </p:sp>
      <p:sp>
        <p:nvSpPr>
          <p:cNvPr id="1297" name="Google Shape;1297;p136"/>
          <p:cNvSpPr/>
          <p:nvPr>
            <p:ph idx="2" type="pic"/>
          </p:nvPr>
        </p:nvSpPr>
        <p:spPr>
          <a:xfrm>
            <a:off x="1409375" y="3510750"/>
            <a:ext cx="941400" cy="941400"/>
          </a:xfrm>
          <a:prstGeom prst="rect">
            <a:avLst/>
          </a:prstGeom>
          <a:noFill/>
          <a:ln>
            <a:noFill/>
          </a:ln>
        </p:spPr>
      </p:sp>
      <p:sp>
        <p:nvSpPr>
          <p:cNvPr id="1298" name="Google Shape;1298;p136"/>
          <p:cNvSpPr txBox="1"/>
          <p:nvPr/>
        </p:nvSpPr>
        <p:spPr>
          <a:xfrm>
            <a:off x="977650" y="473825"/>
            <a:ext cx="1229100" cy="6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0">
                <a:solidFill>
                  <a:schemeClr val="accent1"/>
                </a:solidFill>
              </a:rPr>
              <a:t>“</a:t>
            </a:r>
            <a:endParaRPr b="1" sz="8000">
              <a:solidFill>
                <a:schemeClr val="accent1"/>
              </a:solidFill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4_Quote_Split + Photo">
  <p:cSld name="CUSTOM_7_1_2_1">
    <p:bg>
      <p:bgPr>
        <a:solidFill>
          <a:schemeClr val="accent1"/>
        </a:solidFill>
      </p:bgPr>
    </p:bg>
    <p:spTree>
      <p:nvGrpSpPr>
        <p:cNvPr id="1299" name="Shape 1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" name="Google Shape;1300;p137"/>
          <p:cNvSpPr txBox="1"/>
          <p:nvPr>
            <p:ph type="title"/>
          </p:nvPr>
        </p:nvSpPr>
        <p:spPr>
          <a:xfrm>
            <a:off x="4316001" y="1240266"/>
            <a:ext cx="4163400" cy="27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 sz="18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 sz="18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 sz="18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 sz="18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 sz="18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 sz="18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 sz="18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 sz="18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 sz="18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1301" name="Google Shape;1301;p137"/>
          <p:cNvSpPr/>
          <p:nvPr>
            <p:ph idx="2" type="pic"/>
          </p:nvPr>
        </p:nvSpPr>
        <p:spPr>
          <a:xfrm>
            <a:off x="600009" y="572653"/>
            <a:ext cx="2470200" cy="2470200"/>
          </a:xfrm>
          <a:prstGeom prst="rect">
            <a:avLst/>
          </a:prstGeom>
          <a:noFill/>
          <a:ln>
            <a:noFill/>
          </a:ln>
        </p:spPr>
      </p:sp>
      <p:sp>
        <p:nvSpPr>
          <p:cNvPr id="1302" name="Google Shape;1302;p137"/>
          <p:cNvSpPr txBox="1"/>
          <p:nvPr>
            <p:ph idx="1" type="body"/>
          </p:nvPr>
        </p:nvSpPr>
        <p:spPr>
          <a:xfrm>
            <a:off x="600009" y="3295800"/>
            <a:ext cx="2692200" cy="2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6550" lvl="0" marL="457200" rtl="0">
              <a:spcBef>
                <a:spcPts val="0"/>
              </a:spcBef>
              <a:spcAft>
                <a:spcPts val="0"/>
              </a:spcAft>
              <a:buClr>
                <a:srgbClr val="C9F227"/>
              </a:buClr>
              <a:buSzPts val="1700"/>
              <a:buFont typeface="Inter"/>
              <a:buChar char="●"/>
              <a:defRPr b="1" sz="1700">
                <a:solidFill>
                  <a:srgbClr val="C9F227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36550" lvl="1" marL="914400" rtl="0">
              <a:spcBef>
                <a:spcPts val="0"/>
              </a:spcBef>
              <a:spcAft>
                <a:spcPts val="0"/>
              </a:spcAft>
              <a:buClr>
                <a:srgbClr val="C9F227"/>
              </a:buClr>
              <a:buSzPts val="1700"/>
              <a:buFont typeface="Inter"/>
              <a:buChar char="○"/>
              <a:defRPr b="1" sz="1700">
                <a:solidFill>
                  <a:srgbClr val="C9F227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-336550" lvl="2" marL="1371600" rtl="0">
              <a:spcBef>
                <a:spcPts val="0"/>
              </a:spcBef>
              <a:spcAft>
                <a:spcPts val="0"/>
              </a:spcAft>
              <a:buClr>
                <a:srgbClr val="C9F227"/>
              </a:buClr>
              <a:buSzPts val="1700"/>
              <a:buFont typeface="Inter"/>
              <a:buChar char="■"/>
              <a:defRPr b="1" sz="1700">
                <a:solidFill>
                  <a:srgbClr val="C9F227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-336550" lvl="3" marL="1828800" rtl="0">
              <a:spcBef>
                <a:spcPts val="0"/>
              </a:spcBef>
              <a:spcAft>
                <a:spcPts val="0"/>
              </a:spcAft>
              <a:buClr>
                <a:srgbClr val="C9F227"/>
              </a:buClr>
              <a:buSzPts val="1700"/>
              <a:buFont typeface="Inter"/>
              <a:buChar char="●"/>
              <a:defRPr b="1" sz="1700">
                <a:solidFill>
                  <a:srgbClr val="C9F227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-336550" lvl="4" marL="2286000" rtl="0">
              <a:spcBef>
                <a:spcPts val="0"/>
              </a:spcBef>
              <a:spcAft>
                <a:spcPts val="0"/>
              </a:spcAft>
              <a:buClr>
                <a:srgbClr val="C9F227"/>
              </a:buClr>
              <a:buSzPts val="1700"/>
              <a:buFont typeface="Inter"/>
              <a:buChar char="○"/>
              <a:defRPr b="1" sz="1700">
                <a:solidFill>
                  <a:srgbClr val="C9F227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336550" lvl="5" marL="2743200" rtl="0">
              <a:spcBef>
                <a:spcPts val="0"/>
              </a:spcBef>
              <a:spcAft>
                <a:spcPts val="0"/>
              </a:spcAft>
              <a:buClr>
                <a:srgbClr val="C9F227"/>
              </a:buClr>
              <a:buSzPts val="1700"/>
              <a:buFont typeface="Inter"/>
              <a:buChar char="■"/>
              <a:defRPr b="1" sz="1700">
                <a:solidFill>
                  <a:srgbClr val="C9F227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-336550" lvl="6" marL="3200400" rtl="0">
              <a:spcBef>
                <a:spcPts val="0"/>
              </a:spcBef>
              <a:spcAft>
                <a:spcPts val="0"/>
              </a:spcAft>
              <a:buClr>
                <a:srgbClr val="C9F227"/>
              </a:buClr>
              <a:buSzPts val="1700"/>
              <a:buFont typeface="Inter"/>
              <a:buChar char="●"/>
              <a:defRPr b="1" sz="1700">
                <a:solidFill>
                  <a:srgbClr val="C9F227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-336550" lvl="7" marL="3657600" rtl="0">
              <a:spcBef>
                <a:spcPts val="0"/>
              </a:spcBef>
              <a:spcAft>
                <a:spcPts val="0"/>
              </a:spcAft>
              <a:buClr>
                <a:srgbClr val="C9F227"/>
              </a:buClr>
              <a:buSzPts val="1700"/>
              <a:buFont typeface="Inter"/>
              <a:buChar char="○"/>
              <a:defRPr b="1" sz="1700">
                <a:solidFill>
                  <a:srgbClr val="C9F227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-336550" lvl="8" marL="4114800" rtl="0">
              <a:spcBef>
                <a:spcPts val="0"/>
              </a:spcBef>
              <a:spcAft>
                <a:spcPts val="0"/>
              </a:spcAft>
              <a:buClr>
                <a:srgbClr val="C9F227"/>
              </a:buClr>
              <a:buSzPts val="1700"/>
              <a:buFont typeface="Inter"/>
              <a:buChar char="■"/>
              <a:defRPr b="1" sz="1700">
                <a:solidFill>
                  <a:srgbClr val="C9F227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303" name="Google Shape;1303;p137"/>
          <p:cNvSpPr txBox="1"/>
          <p:nvPr>
            <p:ph idx="3" type="body"/>
          </p:nvPr>
        </p:nvSpPr>
        <p:spPr>
          <a:xfrm>
            <a:off x="600009" y="3745856"/>
            <a:ext cx="1631400" cy="5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●"/>
              <a:defRPr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○"/>
              <a:defRPr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■"/>
              <a:defRPr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●"/>
              <a:defRPr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○"/>
              <a:defRPr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■"/>
              <a:defRPr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●"/>
              <a:defRPr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○"/>
              <a:defRPr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■"/>
              <a:defRPr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304" name="Google Shape;1304;p137"/>
          <p:cNvSpPr txBox="1"/>
          <p:nvPr/>
        </p:nvSpPr>
        <p:spPr>
          <a:xfrm>
            <a:off x="3957450" y="436425"/>
            <a:ext cx="1229100" cy="6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0">
                <a:solidFill>
                  <a:schemeClr val="lt1"/>
                </a:solidFill>
              </a:rPr>
              <a:t>“</a:t>
            </a:r>
            <a:endParaRPr b="1" sz="8000">
              <a:solidFill>
                <a:schemeClr val="lt1"/>
              </a:solidFill>
            </a:endParaRPr>
          </a:p>
        </p:txBody>
      </p:sp>
      <p:pic>
        <p:nvPicPr>
          <p:cNvPr id="1305" name="Google Shape;1305;p13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15352" y="4786288"/>
            <a:ext cx="141525" cy="197391"/>
          </a:xfrm>
          <a:prstGeom prst="rect">
            <a:avLst/>
          </a:prstGeom>
          <a:noFill/>
          <a:ln>
            <a:noFill/>
          </a:ln>
        </p:spPr>
      </p:pic>
      <p:sp>
        <p:nvSpPr>
          <p:cNvPr id="1306" name="Google Shape;1306;p137"/>
          <p:cNvSpPr txBox="1"/>
          <p:nvPr>
            <p:ph idx="12" type="sldNum"/>
          </p:nvPr>
        </p:nvSpPr>
        <p:spPr>
          <a:xfrm>
            <a:off x="8586613" y="4715606"/>
            <a:ext cx="228300" cy="28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1pPr>
            <a:lvl2pPr lvl="1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2pPr>
            <a:lvl3pPr lvl="2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3pPr>
            <a:lvl4pPr lvl="3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4pPr>
            <a:lvl5pPr lvl="4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5pPr>
            <a:lvl6pPr lvl="5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6pPr>
            <a:lvl7pPr lvl="6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7pPr>
            <a:lvl8pPr lvl="7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8pPr>
            <a:lvl9pPr lvl="8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4_Quote_Blue + Title">
  <p:cSld name="CUSTOM_3_1_1_1">
    <p:bg>
      <p:bgPr>
        <a:solidFill>
          <a:schemeClr val="accent2"/>
        </a:solidFill>
      </p:bgPr>
    </p:bg>
    <p:spTree>
      <p:nvGrpSpPr>
        <p:cNvPr id="1307" name="Shape 1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8" name="Google Shape;1308;p138"/>
          <p:cNvSpPr txBox="1"/>
          <p:nvPr>
            <p:ph type="title"/>
          </p:nvPr>
        </p:nvSpPr>
        <p:spPr>
          <a:xfrm>
            <a:off x="1145154" y="728719"/>
            <a:ext cx="6857100" cy="36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Inter"/>
              <a:buNone/>
              <a:defRPr b="1" sz="45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09" name="Google Shape;1309;p138"/>
          <p:cNvSpPr txBox="1"/>
          <p:nvPr>
            <p:ph idx="1" type="subTitle"/>
          </p:nvPr>
        </p:nvSpPr>
        <p:spPr>
          <a:xfrm>
            <a:off x="3185152" y="572653"/>
            <a:ext cx="2742600" cy="55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JetBrains Mono"/>
              <a:buNone/>
              <a:defRPr sz="1800">
                <a:solidFill>
                  <a:schemeClr val="lt1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JetBrains Mono"/>
              <a:buNone/>
              <a:defRPr sz="1800">
                <a:solidFill>
                  <a:schemeClr val="lt1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JetBrains Mono"/>
              <a:buNone/>
              <a:defRPr sz="1800">
                <a:solidFill>
                  <a:schemeClr val="lt1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JetBrains Mono"/>
              <a:buNone/>
              <a:defRPr sz="1800">
                <a:solidFill>
                  <a:schemeClr val="lt1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JetBrains Mono"/>
              <a:buNone/>
              <a:defRPr sz="1800">
                <a:solidFill>
                  <a:schemeClr val="lt1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JetBrains Mono"/>
              <a:buNone/>
              <a:defRPr sz="1800">
                <a:solidFill>
                  <a:schemeClr val="lt1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JetBrains Mono"/>
              <a:buNone/>
              <a:defRPr sz="1800">
                <a:solidFill>
                  <a:schemeClr val="lt1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JetBrains Mono"/>
              <a:buNone/>
              <a:defRPr sz="1800">
                <a:solidFill>
                  <a:schemeClr val="lt1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JetBrains Mono"/>
              <a:buNone/>
              <a:defRPr sz="1800">
                <a:solidFill>
                  <a:schemeClr val="lt1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4_Quote_Black + Title">
  <p:cSld name="CUSTOM_3_1_1_1_2">
    <p:bg>
      <p:bgPr>
        <a:solidFill>
          <a:schemeClr val="dk1"/>
        </a:solidFill>
      </p:bgPr>
    </p:bg>
    <p:spTree>
      <p:nvGrpSpPr>
        <p:cNvPr id="1310" name="Shape 1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1" name="Google Shape;1311;p139"/>
          <p:cNvSpPr txBox="1"/>
          <p:nvPr>
            <p:ph type="title"/>
          </p:nvPr>
        </p:nvSpPr>
        <p:spPr>
          <a:xfrm>
            <a:off x="1145154" y="728719"/>
            <a:ext cx="6857100" cy="36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Inter"/>
              <a:buNone/>
              <a:defRPr b="1" sz="45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12" name="Google Shape;1312;p139"/>
          <p:cNvSpPr txBox="1"/>
          <p:nvPr>
            <p:ph idx="1" type="subTitle"/>
          </p:nvPr>
        </p:nvSpPr>
        <p:spPr>
          <a:xfrm>
            <a:off x="3185152" y="572653"/>
            <a:ext cx="2742600" cy="55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JetBrains Mono"/>
              <a:buNone/>
              <a:defRPr sz="1800">
                <a:solidFill>
                  <a:schemeClr val="lt1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JetBrains Mono"/>
              <a:buNone/>
              <a:defRPr sz="1800">
                <a:solidFill>
                  <a:schemeClr val="lt1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JetBrains Mono"/>
              <a:buNone/>
              <a:defRPr sz="1800">
                <a:solidFill>
                  <a:schemeClr val="lt1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JetBrains Mono"/>
              <a:buNone/>
              <a:defRPr sz="1800">
                <a:solidFill>
                  <a:schemeClr val="lt1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JetBrains Mono"/>
              <a:buNone/>
              <a:defRPr sz="1800">
                <a:solidFill>
                  <a:schemeClr val="lt1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JetBrains Mono"/>
              <a:buNone/>
              <a:defRPr sz="1800">
                <a:solidFill>
                  <a:schemeClr val="lt1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JetBrains Mono"/>
              <a:buNone/>
              <a:defRPr sz="1800">
                <a:solidFill>
                  <a:schemeClr val="lt1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JetBrains Mono"/>
              <a:buNone/>
              <a:defRPr sz="1800">
                <a:solidFill>
                  <a:schemeClr val="lt1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JetBrains Mono"/>
              <a:buNone/>
              <a:defRPr sz="1800">
                <a:solidFill>
                  <a:schemeClr val="lt1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Stats1">
  <p:cSld name="CUSTOM_4">
    <p:spTree>
      <p:nvGrpSpPr>
        <p:cNvPr id="1313" name="Shape 1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4" name="Google Shape;1314;p140"/>
          <p:cNvSpPr txBox="1"/>
          <p:nvPr>
            <p:ph idx="1" type="subTitle"/>
          </p:nvPr>
        </p:nvSpPr>
        <p:spPr>
          <a:xfrm>
            <a:off x="2643425" y="2566125"/>
            <a:ext cx="3857100" cy="9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Inter"/>
              <a:buNone/>
              <a:defRPr sz="1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Inter"/>
              <a:buNone/>
              <a:defRPr sz="1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Inter"/>
              <a:buNone/>
              <a:defRPr sz="1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Inter"/>
              <a:buNone/>
              <a:defRPr sz="1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Inter"/>
              <a:buNone/>
              <a:defRPr sz="1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Inter"/>
              <a:buNone/>
              <a:defRPr sz="1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Inter"/>
              <a:buNone/>
              <a:defRPr sz="1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Inter"/>
              <a:buNone/>
              <a:defRPr sz="1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Inter"/>
              <a:buNone/>
              <a:defRPr sz="1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315" name="Google Shape;1315;p140"/>
          <p:cNvSpPr txBox="1"/>
          <p:nvPr>
            <p:ph type="title"/>
          </p:nvPr>
        </p:nvSpPr>
        <p:spPr>
          <a:xfrm>
            <a:off x="2656533" y="900128"/>
            <a:ext cx="3831000" cy="1434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400"/>
              <a:buFont typeface="JetBrains Mono"/>
              <a:buNone/>
              <a:defRPr b="1" sz="7400">
                <a:solidFill>
                  <a:schemeClr val="accent2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400"/>
              <a:buFont typeface="JetBrains Mono"/>
              <a:buNone/>
              <a:defRPr b="1" sz="7400">
                <a:solidFill>
                  <a:schemeClr val="accent2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400"/>
              <a:buFont typeface="JetBrains Mono"/>
              <a:buNone/>
              <a:defRPr b="1" sz="7400">
                <a:solidFill>
                  <a:schemeClr val="accent2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400"/>
              <a:buFont typeface="JetBrains Mono"/>
              <a:buNone/>
              <a:defRPr b="1" sz="7400">
                <a:solidFill>
                  <a:schemeClr val="accent2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400"/>
              <a:buFont typeface="JetBrains Mono"/>
              <a:buNone/>
              <a:defRPr b="1" sz="7400">
                <a:solidFill>
                  <a:schemeClr val="accent2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400"/>
              <a:buFont typeface="JetBrains Mono"/>
              <a:buNone/>
              <a:defRPr b="1" sz="7400">
                <a:solidFill>
                  <a:schemeClr val="accent2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400"/>
              <a:buFont typeface="JetBrains Mono"/>
              <a:buNone/>
              <a:defRPr b="1" sz="7400">
                <a:solidFill>
                  <a:schemeClr val="accent2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400"/>
              <a:buFont typeface="JetBrains Mono"/>
              <a:buNone/>
              <a:defRPr b="1" sz="7400">
                <a:solidFill>
                  <a:schemeClr val="accent2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400"/>
              <a:buFont typeface="JetBrains Mono"/>
              <a:buNone/>
              <a:defRPr b="1" sz="7400">
                <a:solidFill>
                  <a:schemeClr val="accent2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9pPr>
          </a:lstStyle>
          <a:p/>
        </p:txBody>
      </p:sp>
      <p:pic>
        <p:nvPicPr>
          <p:cNvPr id="1316" name="Google Shape;1316;p14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15350" y="4786297"/>
            <a:ext cx="141522" cy="197375"/>
          </a:xfrm>
          <a:prstGeom prst="rect">
            <a:avLst/>
          </a:prstGeom>
          <a:noFill/>
          <a:ln>
            <a:noFill/>
          </a:ln>
        </p:spPr>
      </p:pic>
      <p:sp>
        <p:nvSpPr>
          <p:cNvPr id="1317" name="Google Shape;1317;p140"/>
          <p:cNvSpPr txBox="1"/>
          <p:nvPr>
            <p:ph idx="12" type="sldNum"/>
          </p:nvPr>
        </p:nvSpPr>
        <p:spPr>
          <a:xfrm>
            <a:off x="8586613" y="4715606"/>
            <a:ext cx="228300" cy="28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1pPr>
            <a:lvl2pPr lvl="1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2pPr>
            <a:lvl3pPr lvl="2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3pPr>
            <a:lvl4pPr lvl="3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4pPr>
            <a:lvl5pPr lvl="4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5pPr>
            <a:lvl6pPr lvl="5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6pPr>
            <a:lvl7pPr lvl="6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7pPr>
            <a:lvl8pPr lvl="7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8pPr>
            <a:lvl9pPr lvl="8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Stats1 Dark">
  <p:cSld name="CUSTOM_4_5">
    <p:spTree>
      <p:nvGrpSpPr>
        <p:cNvPr id="1318" name="Shape 1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9" name="Google Shape;1319;p141"/>
          <p:cNvSpPr/>
          <p:nvPr/>
        </p:nvSpPr>
        <p:spPr>
          <a:xfrm>
            <a:off x="-8025" y="-16050"/>
            <a:ext cx="9152100" cy="4657800"/>
          </a:xfrm>
          <a:prstGeom prst="rect">
            <a:avLst/>
          </a:prstGeom>
          <a:solidFill>
            <a:srgbClr val="001525"/>
          </a:solidFill>
          <a:ln cap="flat" cmpd="sng" w="9525">
            <a:solidFill>
              <a:srgbClr val="F7F8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0" name="Google Shape;1320;p141"/>
          <p:cNvSpPr txBox="1"/>
          <p:nvPr>
            <p:ph idx="1" type="subTitle"/>
          </p:nvPr>
        </p:nvSpPr>
        <p:spPr>
          <a:xfrm>
            <a:off x="2643425" y="2566125"/>
            <a:ext cx="3857100" cy="9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"/>
              <a:buNone/>
              <a:defRPr sz="1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"/>
              <a:buNone/>
              <a:defRPr sz="1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"/>
              <a:buNone/>
              <a:defRPr sz="1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"/>
              <a:buNone/>
              <a:defRPr sz="1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"/>
              <a:buNone/>
              <a:defRPr sz="1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"/>
              <a:buNone/>
              <a:defRPr sz="1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"/>
              <a:buNone/>
              <a:defRPr sz="1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"/>
              <a:buNone/>
              <a:defRPr sz="1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"/>
              <a:buNone/>
              <a:defRPr sz="1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321" name="Google Shape;1321;p141"/>
          <p:cNvSpPr txBox="1"/>
          <p:nvPr>
            <p:ph type="title"/>
          </p:nvPr>
        </p:nvSpPr>
        <p:spPr>
          <a:xfrm>
            <a:off x="2656533" y="900128"/>
            <a:ext cx="3831000" cy="1434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C9F227"/>
              </a:buClr>
              <a:buSzPts val="7400"/>
              <a:buFont typeface="JetBrains Mono"/>
              <a:buNone/>
              <a:defRPr b="1" sz="7400">
                <a:solidFill>
                  <a:srgbClr val="C9F227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C9F227"/>
              </a:buClr>
              <a:buSzPts val="7400"/>
              <a:buFont typeface="JetBrains Mono"/>
              <a:buNone/>
              <a:defRPr b="1" sz="7400">
                <a:solidFill>
                  <a:srgbClr val="C9F227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C9F227"/>
              </a:buClr>
              <a:buSzPts val="7400"/>
              <a:buFont typeface="JetBrains Mono"/>
              <a:buNone/>
              <a:defRPr b="1" sz="7400">
                <a:solidFill>
                  <a:srgbClr val="C9F227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C9F227"/>
              </a:buClr>
              <a:buSzPts val="7400"/>
              <a:buFont typeface="JetBrains Mono"/>
              <a:buNone/>
              <a:defRPr b="1" sz="7400">
                <a:solidFill>
                  <a:srgbClr val="C9F227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C9F227"/>
              </a:buClr>
              <a:buSzPts val="7400"/>
              <a:buFont typeface="JetBrains Mono"/>
              <a:buNone/>
              <a:defRPr b="1" sz="7400">
                <a:solidFill>
                  <a:srgbClr val="C9F227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C9F227"/>
              </a:buClr>
              <a:buSzPts val="7400"/>
              <a:buFont typeface="JetBrains Mono"/>
              <a:buNone/>
              <a:defRPr b="1" sz="7400">
                <a:solidFill>
                  <a:srgbClr val="C9F227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C9F227"/>
              </a:buClr>
              <a:buSzPts val="7400"/>
              <a:buFont typeface="JetBrains Mono"/>
              <a:buNone/>
              <a:defRPr b="1" sz="7400">
                <a:solidFill>
                  <a:srgbClr val="C9F227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C9F227"/>
              </a:buClr>
              <a:buSzPts val="7400"/>
              <a:buFont typeface="JetBrains Mono"/>
              <a:buNone/>
              <a:defRPr b="1" sz="7400">
                <a:solidFill>
                  <a:srgbClr val="C9F227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C9F227"/>
              </a:buClr>
              <a:buSzPts val="7400"/>
              <a:buFont typeface="JetBrains Mono"/>
              <a:buNone/>
              <a:defRPr b="1" sz="7400">
                <a:solidFill>
                  <a:srgbClr val="C9F227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9pPr>
          </a:lstStyle>
          <a:p/>
        </p:txBody>
      </p:sp>
      <p:pic>
        <p:nvPicPr>
          <p:cNvPr id="1322" name="Google Shape;1322;p14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15350" y="4786297"/>
            <a:ext cx="141522" cy="197375"/>
          </a:xfrm>
          <a:prstGeom prst="rect">
            <a:avLst/>
          </a:prstGeom>
          <a:noFill/>
          <a:ln>
            <a:noFill/>
          </a:ln>
        </p:spPr>
      </p:pic>
      <p:sp>
        <p:nvSpPr>
          <p:cNvPr id="1323" name="Google Shape;1323;p141"/>
          <p:cNvSpPr txBox="1"/>
          <p:nvPr>
            <p:ph idx="12" type="sldNum"/>
          </p:nvPr>
        </p:nvSpPr>
        <p:spPr>
          <a:xfrm>
            <a:off x="8586613" y="4715606"/>
            <a:ext cx="228300" cy="28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1pPr>
            <a:lvl2pPr lvl="1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2pPr>
            <a:lvl3pPr lvl="2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3pPr>
            <a:lvl4pPr lvl="3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4pPr>
            <a:lvl5pPr lvl="4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5pPr>
            <a:lvl6pPr lvl="5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6pPr>
            <a:lvl7pPr lvl="6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7pPr>
            <a:lvl8pPr lvl="7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8pPr>
            <a:lvl9pPr lvl="8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Stats2">
  <p:cSld name="CUSTOM_4_4">
    <p:spTree>
      <p:nvGrpSpPr>
        <p:cNvPr id="1324" name="Shape 1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5" name="Google Shape;1325;p142"/>
          <p:cNvSpPr txBox="1"/>
          <p:nvPr>
            <p:ph idx="1" type="subTitle"/>
          </p:nvPr>
        </p:nvSpPr>
        <p:spPr>
          <a:xfrm>
            <a:off x="547325" y="2693100"/>
            <a:ext cx="3857100" cy="9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Inter"/>
              <a:buNone/>
              <a:defRPr sz="1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Inter"/>
              <a:buNone/>
              <a:defRPr sz="1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Inter"/>
              <a:buNone/>
              <a:defRPr sz="1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Inter"/>
              <a:buNone/>
              <a:defRPr sz="1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Inter"/>
              <a:buNone/>
              <a:defRPr sz="1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Inter"/>
              <a:buNone/>
              <a:defRPr sz="1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Inter"/>
              <a:buNone/>
              <a:defRPr sz="1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Inter"/>
              <a:buNone/>
              <a:defRPr sz="1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Inter"/>
              <a:buNone/>
              <a:defRPr sz="1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326" name="Google Shape;1326;p142"/>
          <p:cNvSpPr txBox="1"/>
          <p:nvPr>
            <p:ph type="title"/>
          </p:nvPr>
        </p:nvSpPr>
        <p:spPr>
          <a:xfrm>
            <a:off x="560433" y="1027103"/>
            <a:ext cx="3831000" cy="1434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400"/>
              <a:buFont typeface="JetBrains Mono"/>
              <a:buNone/>
              <a:defRPr b="1" sz="7400">
                <a:solidFill>
                  <a:schemeClr val="accent2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400"/>
              <a:buFont typeface="JetBrains Mono"/>
              <a:buNone/>
              <a:defRPr b="1" sz="7400">
                <a:solidFill>
                  <a:schemeClr val="accent2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400"/>
              <a:buFont typeface="JetBrains Mono"/>
              <a:buNone/>
              <a:defRPr b="1" sz="7400">
                <a:solidFill>
                  <a:schemeClr val="accent2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400"/>
              <a:buFont typeface="JetBrains Mono"/>
              <a:buNone/>
              <a:defRPr b="1" sz="7400">
                <a:solidFill>
                  <a:schemeClr val="accent2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400"/>
              <a:buFont typeface="JetBrains Mono"/>
              <a:buNone/>
              <a:defRPr b="1" sz="7400">
                <a:solidFill>
                  <a:schemeClr val="accent2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400"/>
              <a:buFont typeface="JetBrains Mono"/>
              <a:buNone/>
              <a:defRPr b="1" sz="7400">
                <a:solidFill>
                  <a:schemeClr val="accent2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400"/>
              <a:buFont typeface="JetBrains Mono"/>
              <a:buNone/>
              <a:defRPr b="1" sz="7400">
                <a:solidFill>
                  <a:schemeClr val="accent2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400"/>
              <a:buFont typeface="JetBrains Mono"/>
              <a:buNone/>
              <a:defRPr b="1" sz="7400">
                <a:solidFill>
                  <a:schemeClr val="accent2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400"/>
              <a:buFont typeface="JetBrains Mono"/>
              <a:buNone/>
              <a:defRPr b="1" sz="7400">
                <a:solidFill>
                  <a:schemeClr val="accent2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9pPr>
          </a:lstStyle>
          <a:p/>
        </p:txBody>
      </p:sp>
      <p:sp>
        <p:nvSpPr>
          <p:cNvPr id="1327" name="Google Shape;1327;p142"/>
          <p:cNvSpPr txBox="1"/>
          <p:nvPr>
            <p:ph idx="2" type="subTitle"/>
          </p:nvPr>
        </p:nvSpPr>
        <p:spPr>
          <a:xfrm>
            <a:off x="4739575" y="2693100"/>
            <a:ext cx="3857100" cy="9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Inter"/>
              <a:buNone/>
              <a:defRPr sz="1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Inter"/>
              <a:buNone/>
              <a:defRPr sz="1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Inter"/>
              <a:buNone/>
              <a:defRPr sz="1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Inter"/>
              <a:buNone/>
              <a:defRPr sz="1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Inter"/>
              <a:buNone/>
              <a:defRPr sz="1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Inter"/>
              <a:buNone/>
              <a:defRPr sz="1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Inter"/>
              <a:buNone/>
              <a:defRPr sz="1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Inter"/>
              <a:buNone/>
              <a:defRPr sz="1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Inter"/>
              <a:buNone/>
              <a:defRPr sz="1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328" name="Google Shape;1328;p142"/>
          <p:cNvSpPr txBox="1"/>
          <p:nvPr>
            <p:ph idx="3" type="title"/>
          </p:nvPr>
        </p:nvSpPr>
        <p:spPr>
          <a:xfrm>
            <a:off x="4752683" y="1027103"/>
            <a:ext cx="3831000" cy="1434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400"/>
              <a:buFont typeface="JetBrains Mono"/>
              <a:buNone/>
              <a:defRPr b="1" sz="7400">
                <a:solidFill>
                  <a:schemeClr val="accent2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400"/>
              <a:buFont typeface="JetBrains Mono"/>
              <a:buNone/>
              <a:defRPr b="1" sz="7400">
                <a:solidFill>
                  <a:schemeClr val="accent2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400"/>
              <a:buFont typeface="JetBrains Mono"/>
              <a:buNone/>
              <a:defRPr b="1" sz="7400">
                <a:solidFill>
                  <a:schemeClr val="accent2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400"/>
              <a:buFont typeface="JetBrains Mono"/>
              <a:buNone/>
              <a:defRPr b="1" sz="7400">
                <a:solidFill>
                  <a:schemeClr val="accent2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400"/>
              <a:buFont typeface="JetBrains Mono"/>
              <a:buNone/>
              <a:defRPr b="1" sz="7400">
                <a:solidFill>
                  <a:schemeClr val="accent2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400"/>
              <a:buFont typeface="JetBrains Mono"/>
              <a:buNone/>
              <a:defRPr b="1" sz="7400">
                <a:solidFill>
                  <a:schemeClr val="accent2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400"/>
              <a:buFont typeface="JetBrains Mono"/>
              <a:buNone/>
              <a:defRPr b="1" sz="7400">
                <a:solidFill>
                  <a:schemeClr val="accent2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400"/>
              <a:buFont typeface="JetBrains Mono"/>
              <a:buNone/>
              <a:defRPr b="1" sz="7400">
                <a:solidFill>
                  <a:schemeClr val="accent2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400"/>
              <a:buFont typeface="JetBrains Mono"/>
              <a:buNone/>
              <a:defRPr b="1" sz="7400">
                <a:solidFill>
                  <a:schemeClr val="accent2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9pPr>
          </a:lstStyle>
          <a:p/>
        </p:txBody>
      </p:sp>
      <p:pic>
        <p:nvPicPr>
          <p:cNvPr id="1329" name="Google Shape;1329;p14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15350" y="4786297"/>
            <a:ext cx="141522" cy="197375"/>
          </a:xfrm>
          <a:prstGeom prst="rect">
            <a:avLst/>
          </a:prstGeom>
          <a:noFill/>
          <a:ln>
            <a:noFill/>
          </a:ln>
        </p:spPr>
      </p:pic>
      <p:sp>
        <p:nvSpPr>
          <p:cNvPr id="1330" name="Google Shape;1330;p142"/>
          <p:cNvSpPr txBox="1"/>
          <p:nvPr>
            <p:ph idx="12" type="sldNum"/>
          </p:nvPr>
        </p:nvSpPr>
        <p:spPr>
          <a:xfrm>
            <a:off x="8586613" y="4715606"/>
            <a:ext cx="228300" cy="28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1pPr>
            <a:lvl2pPr lvl="1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2pPr>
            <a:lvl3pPr lvl="2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3pPr>
            <a:lvl4pPr lvl="3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4pPr>
            <a:lvl5pPr lvl="4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5pPr>
            <a:lvl6pPr lvl="5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6pPr>
            <a:lvl7pPr lvl="6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7pPr>
            <a:lvl8pPr lvl="7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8pPr>
            <a:lvl9pPr lvl="8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_TitleSlide_Black 1">
  <p:cSld name="CUSTOM_5_3">
    <p:bg>
      <p:bgPr>
        <a:solidFill>
          <a:schemeClr val="dk1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/>
          <p:nvPr>
            <p:ph idx="1" type="subTitle"/>
          </p:nvPr>
        </p:nvSpPr>
        <p:spPr>
          <a:xfrm>
            <a:off x="329153" y="342900"/>
            <a:ext cx="24858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JetBrains Mono"/>
              <a:buNone/>
              <a:defRPr sz="900">
                <a:solidFill>
                  <a:schemeClr val="dk2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JetBrains Mono"/>
              <a:buNone/>
              <a:defRPr sz="900">
                <a:solidFill>
                  <a:schemeClr val="dk2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JetBrains Mono"/>
              <a:buNone/>
              <a:defRPr sz="900">
                <a:solidFill>
                  <a:schemeClr val="dk2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JetBrains Mono"/>
              <a:buNone/>
              <a:defRPr sz="900">
                <a:solidFill>
                  <a:schemeClr val="dk2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JetBrains Mono"/>
              <a:buNone/>
              <a:defRPr sz="900">
                <a:solidFill>
                  <a:schemeClr val="dk2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JetBrains Mono"/>
              <a:buNone/>
              <a:defRPr sz="900">
                <a:solidFill>
                  <a:schemeClr val="dk2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JetBrains Mono"/>
              <a:buNone/>
              <a:defRPr sz="900">
                <a:solidFill>
                  <a:schemeClr val="dk2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JetBrains Mono"/>
              <a:buNone/>
              <a:defRPr sz="900">
                <a:solidFill>
                  <a:schemeClr val="dk2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JetBrains Mono"/>
              <a:buNone/>
              <a:defRPr sz="900">
                <a:solidFill>
                  <a:schemeClr val="dk2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9pPr>
          </a:lstStyle>
          <a:p/>
        </p:txBody>
      </p:sp>
      <p:sp>
        <p:nvSpPr>
          <p:cNvPr id="63" name="Google Shape;63;p16"/>
          <p:cNvSpPr txBox="1"/>
          <p:nvPr>
            <p:ph type="title"/>
          </p:nvPr>
        </p:nvSpPr>
        <p:spPr>
          <a:xfrm>
            <a:off x="329153" y="1457325"/>
            <a:ext cx="53640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DM Sans"/>
              <a:buNone/>
              <a:defRPr b="1" sz="5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b="1"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b="1"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b="1"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b="1"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b="1"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b="1"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b="1"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b="1"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pic>
        <p:nvPicPr>
          <p:cNvPr id="64" name="Google Shape;64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72010" y="4449175"/>
            <a:ext cx="1146428" cy="408524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6"/>
          <p:cNvSpPr txBox="1"/>
          <p:nvPr>
            <p:ph idx="2" type="subTitle"/>
          </p:nvPr>
        </p:nvSpPr>
        <p:spPr>
          <a:xfrm>
            <a:off x="6329115" y="342900"/>
            <a:ext cx="24858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JetBrains Mono"/>
              <a:buNone/>
              <a:defRPr sz="900">
                <a:solidFill>
                  <a:schemeClr val="dk2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JetBrains Mono"/>
              <a:buNone/>
              <a:defRPr sz="900">
                <a:solidFill>
                  <a:schemeClr val="dk2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JetBrains Mono"/>
              <a:buNone/>
              <a:defRPr sz="900">
                <a:solidFill>
                  <a:schemeClr val="dk2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JetBrains Mono"/>
              <a:buNone/>
              <a:defRPr sz="900">
                <a:solidFill>
                  <a:schemeClr val="dk2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JetBrains Mono"/>
              <a:buNone/>
              <a:defRPr sz="900">
                <a:solidFill>
                  <a:schemeClr val="dk2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JetBrains Mono"/>
              <a:buNone/>
              <a:defRPr sz="900">
                <a:solidFill>
                  <a:schemeClr val="dk2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JetBrains Mono"/>
              <a:buNone/>
              <a:defRPr sz="900">
                <a:solidFill>
                  <a:schemeClr val="dk2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JetBrains Mono"/>
              <a:buNone/>
              <a:defRPr sz="900">
                <a:solidFill>
                  <a:schemeClr val="dk2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JetBrains Mono"/>
              <a:buNone/>
              <a:defRPr sz="900">
                <a:solidFill>
                  <a:schemeClr val="dk2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Stats3">
  <p:cSld name="CUSTOM_4_3">
    <p:spTree>
      <p:nvGrpSpPr>
        <p:cNvPr id="1331" name="Shape 1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2" name="Google Shape;1332;p143"/>
          <p:cNvSpPr txBox="1"/>
          <p:nvPr>
            <p:ph idx="1" type="subTitle"/>
          </p:nvPr>
        </p:nvSpPr>
        <p:spPr>
          <a:xfrm>
            <a:off x="606625" y="2526825"/>
            <a:ext cx="2544600" cy="9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Inter"/>
              <a:buNone/>
              <a:defRPr sz="1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Inter"/>
              <a:buNone/>
              <a:defRPr sz="1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Inter"/>
              <a:buNone/>
              <a:defRPr sz="1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Inter"/>
              <a:buNone/>
              <a:defRPr sz="1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Inter"/>
              <a:buNone/>
              <a:defRPr sz="1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Inter"/>
              <a:buNone/>
              <a:defRPr sz="1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Inter"/>
              <a:buNone/>
              <a:defRPr sz="1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Inter"/>
              <a:buNone/>
              <a:defRPr sz="1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Inter"/>
              <a:buNone/>
              <a:defRPr sz="1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333" name="Google Shape;1333;p143"/>
          <p:cNvSpPr txBox="1"/>
          <p:nvPr>
            <p:ph type="title"/>
          </p:nvPr>
        </p:nvSpPr>
        <p:spPr>
          <a:xfrm>
            <a:off x="684775" y="1412400"/>
            <a:ext cx="2388300" cy="1003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JetBrains Mono ExtraBold"/>
              <a:buNone/>
              <a:defRPr sz="5500">
                <a:solidFill>
                  <a:schemeClr val="accent2"/>
                </a:solidFill>
                <a:latin typeface="JetBrains Mono ExtraBold"/>
                <a:ea typeface="JetBrains Mono ExtraBold"/>
                <a:cs typeface="JetBrains Mono ExtraBold"/>
                <a:sym typeface="JetBrains Mono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JetBrains Mono ExtraBold"/>
              <a:buNone/>
              <a:defRPr sz="5500">
                <a:solidFill>
                  <a:schemeClr val="accent2"/>
                </a:solidFill>
                <a:latin typeface="JetBrains Mono ExtraBold"/>
                <a:ea typeface="JetBrains Mono ExtraBold"/>
                <a:cs typeface="JetBrains Mono ExtraBold"/>
                <a:sym typeface="JetBrains Mono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JetBrains Mono ExtraBold"/>
              <a:buNone/>
              <a:defRPr sz="5500">
                <a:solidFill>
                  <a:schemeClr val="accent2"/>
                </a:solidFill>
                <a:latin typeface="JetBrains Mono ExtraBold"/>
                <a:ea typeface="JetBrains Mono ExtraBold"/>
                <a:cs typeface="JetBrains Mono ExtraBold"/>
                <a:sym typeface="JetBrains Mono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JetBrains Mono ExtraBold"/>
              <a:buNone/>
              <a:defRPr sz="5500">
                <a:solidFill>
                  <a:schemeClr val="accent2"/>
                </a:solidFill>
                <a:latin typeface="JetBrains Mono ExtraBold"/>
                <a:ea typeface="JetBrains Mono ExtraBold"/>
                <a:cs typeface="JetBrains Mono ExtraBold"/>
                <a:sym typeface="JetBrains Mono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JetBrains Mono ExtraBold"/>
              <a:buNone/>
              <a:defRPr sz="5500">
                <a:solidFill>
                  <a:schemeClr val="accent2"/>
                </a:solidFill>
                <a:latin typeface="JetBrains Mono ExtraBold"/>
                <a:ea typeface="JetBrains Mono ExtraBold"/>
                <a:cs typeface="JetBrains Mono ExtraBold"/>
                <a:sym typeface="JetBrains Mono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JetBrains Mono ExtraBold"/>
              <a:buNone/>
              <a:defRPr sz="5500">
                <a:solidFill>
                  <a:schemeClr val="accent2"/>
                </a:solidFill>
                <a:latin typeface="JetBrains Mono ExtraBold"/>
                <a:ea typeface="JetBrains Mono ExtraBold"/>
                <a:cs typeface="JetBrains Mono ExtraBold"/>
                <a:sym typeface="JetBrains Mono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JetBrains Mono ExtraBold"/>
              <a:buNone/>
              <a:defRPr sz="5500">
                <a:solidFill>
                  <a:schemeClr val="accent2"/>
                </a:solidFill>
                <a:latin typeface="JetBrains Mono ExtraBold"/>
                <a:ea typeface="JetBrains Mono ExtraBold"/>
                <a:cs typeface="JetBrains Mono ExtraBold"/>
                <a:sym typeface="JetBrains Mono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JetBrains Mono ExtraBold"/>
              <a:buNone/>
              <a:defRPr sz="5500">
                <a:solidFill>
                  <a:schemeClr val="accent2"/>
                </a:solidFill>
                <a:latin typeface="JetBrains Mono ExtraBold"/>
                <a:ea typeface="JetBrains Mono ExtraBold"/>
                <a:cs typeface="JetBrains Mono ExtraBold"/>
                <a:sym typeface="JetBrains Mono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JetBrains Mono ExtraBold"/>
              <a:buNone/>
              <a:defRPr sz="5500">
                <a:solidFill>
                  <a:schemeClr val="accent2"/>
                </a:solidFill>
                <a:latin typeface="JetBrains Mono ExtraBold"/>
                <a:ea typeface="JetBrains Mono ExtraBold"/>
                <a:cs typeface="JetBrains Mono ExtraBold"/>
                <a:sym typeface="JetBrains Mono ExtraBold"/>
              </a:defRPr>
            </a:lvl9pPr>
          </a:lstStyle>
          <a:p/>
        </p:txBody>
      </p:sp>
      <p:sp>
        <p:nvSpPr>
          <p:cNvPr id="1334" name="Google Shape;1334;p143"/>
          <p:cNvSpPr txBox="1"/>
          <p:nvPr>
            <p:ph idx="2" type="subTitle"/>
          </p:nvPr>
        </p:nvSpPr>
        <p:spPr>
          <a:xfrm>
            <a:off x="3299700" y="2526825"/>
            <a:ext cx="2544600" cy="9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Inter"/>
              <a:buNone/>
              <a:defRPr sz="1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Inter"/>
              <a:buNone/>
              <a:defRPr sz="1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Inter"/>
              <a:buNone/>
              <a:defRPr sz="1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Inter"/>
              <a:buNone/>
              <a:defRPr sz="1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Inter"/>
              <a:buNone/>
              <a:defRPr sz="1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Inter"/>
              <a:buNone/>
              <a:defRPr sz="1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Inter"/>
              <a:buNone/>
              <a:defRPr sz="1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Inter"/>
              <a:buNone/>
              <a:defRPr sz="1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Inter"/>
              <a:buNone/>
              <a:defRPr sz="1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335" name="Google Shape;1335;p143"/>
          <p:cNvSpPr txBox="1"/>
          <p:nvPr>
            <p:ph idx="3" type="title"/>
          </p:nvPr>
        </p:nvSpPr>
        <p:spPr>
          <a:xfrm>
            <a:off x="3377850" y="1412375"/>
            <a:ext cx="2388300" cy="1003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JetBrains Mono ExtraBold"/>
              <a:buNone/>
              <a:defRPr sz="5500">
                <a:solidFill>
                  <a:schemeClr val="accent2"/>
                </a:solidFill>
                <a:latin typeface="JetBrains Mono ExtraBold"/>
                <a:ea typeface="JetBrains Mono ExtraBold"/>
                <a:cs typeface="JetBrains Mono ExtraBold"/>
                <a:sym typeface="JetBrains Mono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JetBrains Mono ExtraBold"/>
              <a:buNone/>
              <a:defRPr sz="5500">
                <a:solidFill>
                  <a:schemeClr val="accent2"/>
                </a:solidFill>
                <a:latin typeface="JetBrains Mono ExtraBold"/>
                <a:ea typeface="JetBrains Mono ExtraBold"/>
                <a:cs typeface="JetBrains Mono ExtraBold"/>
                <a:sym typeface="JetBrains Mono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JetBrains Mono ExtraBold"/>
              <a:buNone/>
              <a:defRPr sz="5500">
                <a:solidFill>
                  <a:schemeClr val="accent2"/>
                </a:solidFill>
                <a:latin typeface="JetBrains Mono ExtraBold"/>
                <a:ea typeface="JetBrains Mono ExtraBold"/>
                <a:cs typeface="JetBrains Mono ExtraBold"/>
                <a:sym typeface="JetBrains Mono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JetBrains Mono ExtraBold"/>
              <a:buNone/>
              <a:defRPr sz="5500">
                <a:solidFill>
                  <a:schemeClr val="accent2"/>
                </a:solidFill>
                <a:latin typeface="JetBrains Mono ExtraBold"/>
                <a:ea typeface="JetBrains Mono ExtraBold"/>
                <a:cs typeface="JetBrains Mono ExtraBold"/>
                <a:sym typeface="JetBrains Mono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JetBrains Mono ExtraBold"/>
              <a:buNone/>
              <a:defRPr sz="5500">
                <a:solidFill>
                  <a:schemeClr val="accent2"/>
                </a:solidFill>
                <a:latin typeface="JetBrains Mono ExtraBold"/>
                <a:ea typeface="JetBrains Mono ExtraBold"/>
                <a:cs typeface="JetBrains Mono ExtraBold"/>
                <a:sym typeface="JetBrains Mono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JetBrains Mono ExtraBold"/>
              <a:buNone/>
              <a:defRPr sz="5500">
                <a:solidFill>
                  <a:schemeClr val="accent2"/>
                </a:solidFill>
                <a:latin typeface="JetBrains Mono ExtraBold"/>
                <a:ea typeface="JetBrains Mono ExtraBold"/>
                <a:cs typeface="JetBrains Mono ExtraBold"/>
                <a:sym typeface="JetBrains Mono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JetBrains Mono ExtraBold"/>
              <a:buNone/>
              <a:defRPr sz="5500">
                <a:solidFill>
                  <a:schemeClr val="accent2"/>
                </a:solidFill>
                <a:latin typeface="JetBrains Mono ExtraBold"/>
                <a:ea typeface="JetBrains Mono ExtraBold"/>
                <a:cs typeface="JetBrains Mono ExtraBold"/>
                <a:sym typeface="JetBrains Mono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JetBrains Mono ExtraBold"/>
              <a:buNone/>
              <a:defRPr sz="5500">
                <a:solidFill>
                  <a:schemeClr val="accent2"/>
                </a:solidFill>
                <a:latin typeface="JetBrains Mono ExtraBold"/>
                <a:ea typeface="JetBrains Mono ExtraBold"/>
                <a:cs typeface="JetBrains Mono ExtraBold"/>
                <a:sym typeface="JetBrains Mono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JetBrains Mono ExtraBold"/>
              <a:buNone/>
              <a:defRPr sz="5500">
                <a:solidFill>
                  <a:schemeClr val="accent2"/>
                </a:solidFill>
                <a:latin typeface="JetBrains Mono ExtraBold"/>
                <a:ea typeface="JetBrains Mono ExtraBold"/>
                <a:cs typeface="JetBrains Mono ExtraBold"/>
                <a:sym typeface="JetBrains Mono ExtraBold"/>
              </a:defRPr>
            </a:lvl9pPr>
          </a:lstStyle>
          <a:p/>
        </p:txBody>
      </p:sp>
      <p:sp>
        <p:nvSpPr>
          <p:cNvPr id="1336" name="Google Shape;1336;p143"/>
          <p:cNvSpPr txBox="1"/>
          <p:nvPr>
            <p:ph idx="4" type="subTitle"/>
          </p:nvPr>
        </p:nvSpPr>
        <p:spPr>
          <a:xfrm>
            <a:off x="5992775" y="2526825"/>
            <a:ext cx="2544600" cy="9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Inter"/>
              <a:buNone/>
              <a:defRPr sz="1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Inter"/>
              <a:buNone/>
              <a:defRPr sz="1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Inter"/>
              <a:buNone/>
              <a:defRPr sz="1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Inter"/>
              <a:buNone/>
              <a:defRPr sz="1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Inter"/>
              <a:buNone/>
              <a:defRPr sz="1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Inter"/>
              <a:buNone/>
              <a:defRPr sz="1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Inter"/>
              <a:buNone/>
              <a:defRPr sz="1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Inter"/>
              <a:buNone/>
              <a:defRPr sz="1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Inter"/>
              <a:buNone/>
              <a:defRPr sz="1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337" name="Google Shape;1337;p143"/>
          <p:cNvSpPr txBox="1"/>
          <p:nvPr>
            <p:ph idx="5" type="title"/>
          </p:nvPr>
        </p:nvSpPr>
        <p:spPr>
          <a:xfrm>
            <a:off x="6070925" y="1412375"/>
            <a:ext cx="2388300" cy="1003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JetBrains Mono ExtraBold"/>
              <a:buNone/>
              <a:defRPr sz="5500">
                <a:solidFill>
                  <a:schemeClr val="accent2"/>
                </a:solidFill>
                <a:latin typeface="JetBrains Mono ExtraBold"/>
                <a:ea typeface="JetBrains Mono ExtraBold"/>
                <a:cs typeface="JetBrains Mono ExtraBold"/>
                <a:sym typeface="JetBrains Mono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JetBrains Mono ExtraBold"/>
              <a:buNone/>
              <a:defRPr sz="5500">
                <a:solidFill>
                  <a:schemeClr val="accent2"/>
                </a:solidFill>
                <a:latin typeface="JetBrains Mono ExtraBold"/>
                <a:ea typeface="JetBrains Mono ExtraBold"/>
                <a:cs typeface="JetBrains Mono ExtraBold"/>
                <a:sym typeface="JetBrains Mono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JetBrains Mono ExtraBold"/>
              <a:buNone/>
              <a:defRPr sz="5500">
                <a:solidFill>
                  <a:schemeClr val="accent2"/>
                </a:solidFill>
                <a:latin typeface="JetBrains Mono ExtraBold"/>
                <a:ea typeface="JetBrains Mono ExtraBold"/>
                <a:cs typeface="JetBrains Mono ExtraBold"/>
                <a:sym typeface="JetBrains Mono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JetBrains Mono ExtraBold"/>
              <a:buNone/>
              <a:defRPr sz="5500">
                <a:solidFill>
                  <a:schemeClr val="accent2"/>
                </a:solidFill>
                <a:latin typeface="JetBrains Mono ExtraBold"/>
                <a:ea typeface="JetBrains Mono ExtraBold"/>
                <a:cs typeface="JetBrains Mono ExtraBold"/>
                <a:sym typeface="JetBrains Mono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JetBrains Mono ExtraBold"/>
              <a:buNone/>
              <a:defRPr sz="5500">
                <a:solidFill>
                  <a:schemeClr val="accent2"/>
                </a:solidFill>
                <a:latin typeface="JetBrains Mono ExtraBold"/>
                <a:ea typeface="JetBrains Mono ExtraBold"/>
                <a:cs typeface="JetBrains Mono ExtraBold"/>
                <a:sym typeface="JetBrains Mono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JetBrains Mono ExtraBold"/>
              <a:buNone/>
              <a:defRPr sz="5500">
                <a:solidFill>
                  <a:schemeClr val="accent2"/>
                </a:solidFill>
                <a:latin typeface="JetBrains Mono ExtraBold"/>
                <a:ea typeface="JetBrains Mono ExtraBold"/>
                <a:cs typeface="JetBrains Mono ExtraBold"/>
                <a:sym typeface="JetBrains Mono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JetBrains Mono ExtraBold"/>
              <a:buNone/>
              <a:defRPr sz="5500">
                <a:solidFill>
                  <a:schemeClr val="accent2"/>
                </a:solidFill>
                <a:latin typeface="JetBrains Mono ExtraBold"/>
                <a:ea typeface="JetBrains Mono ExtraBold"/>
                <a:cs typeface="JetBrains Mono ExtraBold"/>
                <a:sym typeface="JetBrains Mono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JetBrains Mono ExtraBold"/>
              <a:buNone/>
              <a:defRPr sz="5500">
                <a:solidFill>
                  <a:schemeClr val="accent2"/>
                </a:solidFill>
                <a:latin typeface="JetBrains Mono ExtraBold"/>
                <a:ea typeface="JetBrains Mono ExtraBold"/>
                <a:cs typeface="JetBrains Mono ExtraBold"/>
                <a:sym typeface="JetBrains Mono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JetBrains Mono ExtraBold"/>
              <a:buNone/>
              <a:defRPr sz="5500">
                <a:solidFill>
                  <a:schemeClr val="accent2"/>
                </a:solidFill>
                <a:latin typeface="JetBrains Mono ExtraBold"/>
                <a:ea typeface="JetBrains Mono ExtraBold"/>
                <a:cs typeface="JetBrains Mono ExtraBold"/>
                <a:sym typeface="JetBrains Mono ExtraBold"/>
              </a:defRPr>
            </a:lvl9pPr>
          </a:lstStyle>
          <a:p/>
        </p:txBody>
      </p:sp>
      <p:pic>
        <p:nvPicPr>
          <p:cNvPr id="1338" name="Google Shape;1338;p14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15350" y="4786297"/>
            <a:ext cx="141522" cy="197375"/>
          </a:xfrm>
          <a:prstGeom prst="rect">
            <a:avLst/>
          </a:prstGeom>
          <a:noFill/>
          <a:ln>
            <a:noFill/>
          </a:ln>
        </p:spPr>
      </p:pic>
      <p:sp>
        <p:nvSpPr>
          <p:cNvPr id="1339" name="Google Shape;1339;p143"/>
          <p:cNvSpPr txBox="1"/>
          <p:nvPr>
            <p:ph idx="12" type="sldNum"/>
          </p:nvPr>
        </p:nvSpPr>
        <p:spPr>
          <a:xfrm>
            <a:off x="8586613" y="4715606"/>
            <a:ext cx="228300" cy="28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1pPr>
            <a:lvl2pPr lvl="1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2pPr>
            <a:lvl3pPr lvl="2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3pPr>
            <a:lvl4pPr lvl="3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4pPr>
            <a:lvl5pPr lvl="4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5pPr>
            <a:lvl6pPr lvl="5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6pPr>
            <a:lvl7pPr lvl="6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7pPr>
            <a:lvl8pPr lvl="7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8pPr>
            <a:lvl9pPr lvl="8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Stats3 Dark">
  <p:cSld name="CUSTOM_4_3_2">
    <p:spTree>
      <p:nvGrpSpPr>
        <p:cNvPr id="1340" name="Shape 1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" name="Google Shape;1341;p144"/>
          <p:cNvSpPr/>
          <p:nvPr/>
        </p:nvSpPr>
        <p:spPr>
          <a:xfrm>
            <a:off x="-8025" y="-16050"/>
            <a:ext cx="9152100" cy="4657800"/>
          </a:xfrm>
          <a:prstGeom prst="rect">
            <a:avLst/>
          </a:prstGeom>
          <a:solidFill>
            <a:srgbClr val="001525"/>
          </a:solidFill>
          <a:ln cap="flat" cmpd="sng" w="9525">
            <a:solidFill>
              <a:srgbClr val="F7F8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2" name="Google Shape;1342;p144"/>
          <p:cNvSpPr txBox="1"/>
          <p:nvPr>
            <p:ph idx="1" type="subTitle"/>
          </p:nvPr>
        </p:nvSpPr>
        <p:spPr>
          <a:xfrm>
            <a:off x="1024250" y="2621375"/>
            <a:ext cx="1844100" cy="9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343" name="Google Shape;1343;p144"/>
          <p:cNvSpPr txBox="1"/>
          <p:nvPr>
            <p:ph type="title"/>
          </p:nvPr>
        </p:nvSpPr>
        <p:spPr>
          <a:xfrm>
            <a:off x="847400" y="1606825"/>
            <a:ext cx="2197800" cy="782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C9F227"/>
              </a:buClr>
              <a:buSzPts val="4500"/>
              <a:buFont typeface="JetBrains Mono ExtraBold"/>
              <a:buNone/>
              <a:defRPr sz="4500">
                <a:solidFill>
                  <a:srgbClr val="C9F227"/>
                </a:solidFill>
                <a:latin typeface="JetBrains Mono ExtraBold"/>
                <a:ea typeface="JetBrains Mono ExtraBold"/>
                <a:cs typeface="JetBrains Mono ExtraBold"/>
                <a:sym typeface="JetBrains Mono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500"/>
              <a:buFont typeface="JetBrains Mono ExtraBold"/>
              <a:buNone/>
              <a:defRPr sz="4500">
                <a:solidFill>
                  <a:schemeClr val="accent2"/>
                </a:solidFill>
                <a:latin typeface="JetBrains Mono ExtraBold"/>
                <a:ea typeface="JetBrains Mono ExtraBold"/>
                <a:cs typeface="JetBrains Mono ExtraBold"/>
                <a:sym typeface="JetBrains Mono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500"/>
              <a:buFont typeface="JetBrains Mono ExtraBold"/>
              <a:buNone/>
              <a:defRPr sz="4500">
                <a:solidFill>
                  <a:schemeClr val="accent2"/>
                </a:solidFill>
                <a:latin typeface="JetBrains Mono ExtraBold"/>
                <a:ea typeface="JetBrains Mono ExtraBold"/>
                <a:cs typeface="JetBrains Mono ExtraBold"/>
                <a:sym typeface="JetBrains Mono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500"/>
              <a:buFont typeface="JetBrains Mono ExtraBold"/>
              <a:buNone/>
              <a:defRPr sz="4500">
                <a:solidFill>
                  <a:schemeClr val="accent2"/>
                </a:solidFill>
                <a:latin typeface="JetBrains Mono ExtraBold"/>
                <a:ea typeface="JetBrains Mono ExtraBold"/>
                <a:cs typeface="JetBrains Mono ExtraBold"/>
                <a:sym typeface="JetBrains Mono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500"/>
              <a:buFont typeface="JetBrains Mono ExtraBold"/>
              <a:buNone/>
              <a:defRPr sz="4500">
                <a:solidFill>
                  <a:schemeClr val="accent2"/>
                </a:solidFill>
                <a:latin typeface="JetBrains Mono ExtraBold"/>
                <a:ea typeface="JetBrains Mono ExtraBold"/>
                <a:cs typeface="JetBrains Mono ExtraBold"/>
                <a:sym typeface="JetBrains Mono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500"/>
              <a:buFont typeface="JetBrains Mono ExtraBold"/>
              <a:buNone/>
              <a:defRPr sz="4500">
                <a:solidFill>
                  <a:schemeClr val="accent2"/>
                </a:solidFill>
                <a:latin typeface="JetBrains Mono ExtraBold"/>
                <a:ea typeface="JetBrains Mono ExtraBold"/>
                <a:cs typeface="JetBrains Mono ExtraBold"/>
                <a:sym typeface="JetBrains Mono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500"/>
              <a:buFont typeface="JetBrains Mono ExtraBold"/>
              <a:buNone/>
              <a:defRPr sz="4500">
                <a:solidFill>
                  <a:schemeClr val="accent2"/>
                </a:solidFill>
                <a:latin typeface="JetBrains Mono ExtraBold"/>
                <a:ea typeface="JetBrains Mono ExtraBold"/>
                <a:cs typeface="JetBrains Mono ExtraBold"/>
                <a:sym typeface="JetBrains Mono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500"/>
              <a:buFont typeface="JetBrains Mono ExtraBold"/>
              <a:buNone/>
              <a:defRPr sz="4500">
                <a:solidFill>
                  <a:schemeClr val="accent2"/>
                </a:solidFill>
                <a:latin typeface="JetBrains Mono ExtraBold"/>
                <a:ea typeface="JetBrains Mono ExtraBold"/>
                <a:cs typeface="JetBrains Mono ExtraBold"/>
                <a:sym typeface="JetBrains Mono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500"/>
              <a:buFont typeface="JetBrains Mono ExtraBold"/>
              <a:buNone/>
              <a:defRPr sz="4500">
                <a:solidFill>
                  <a:schemeClr val="accent2"/>
                </a:solidFill>
                <a:latin typeface="JetBrains Mono ExtraBold"/>
                <a:ea typeface="JetBrains Mono ExtraBold"/>
                <a:cs typeface="JetBrains Mono ExtraBold"/>
                <a:sym typeface="JetBrains Mono ExtraBold"/>
              </a:defRPr>
            </a:lvl9pPr>
          </a:lstStyle>
          <a:p/>
        </p:txBody>
      </p:sp>
      <p:sp>
        <p:nvSpPr>
          <p:cNvPr id="1344" name="Google Shape;1344;p144"/>
          <p:cNvSpPr txBox="1"/>
          <p:nvPr>
            <p:ph idx="2" type="subTitle"/>
          </p:nvPr>
        </p:nvSpPr>
        <p:spPr>
          <a:xfrm>
            <a:off x="3641925" y="2621375"/>
            <a:ext cx="1844100" cy="9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345" name="Google Shape;1345;p144"/>
          <p:cNvSpPr txBox="1"/>
          <p:nvPr>
            <p:ph idx="3" type="title"/>
          </p:nvPr>
        </p:nvSpPr>
        <p:spPr>
          <a:xfrm>
            <a:off x="3465075" y="1606825"/>
            <a:ext cx="2197800" cy="782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C9F227"/>
              </a:buClr>
              <a:buSzPts val="4500"/>
              <a:buFont typeface="JetBrains Mono ExtraBold"/>
              <a:buNone/>
              <a:defRPr sz="4500">
                <a:solidFill>
                  <a:srgbClr val="C9F227"/>
                </a:solidFill>
                <a:latin typeface="JetBrains Mono ExtraBold"/>
                <a:ea typeface="JetBrains Mono ExtraBold"/>
                <a:cs typeface="JetBrains Mono ExtraBold"/>
                <a:sym typeface="JetBrains Mono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500"/>
              <a:buFont typeface="JetBrains Mono ExtraBold"/>
              <a:buNone/>
              <a:defRPr sz="4500">
                <a:solidFill>
                  <a:schemeClr val="accent2"/>
                </a:solidFill>
                <a:latin typeface="JetBrains Mono ExtraBold"/>
                <a:ea typeface="JetBrains Mono ExtraBold"/>
                <a:cs typeface="JetBrains Mono ExtraBold"/>
                <a:sym typeface="JetBrains Mono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500"/>
              <a:buFont typeface="JetBrains Mono ExtraBold"/>
              <a:buNone/>
              <a:defRPr sz="4500">
                <a:solidFill>
                  <a:schemeClr val="accent2"/>
                </a:solidFill>
                <a:latin typeface="JetBrains Mono ExtraBold"/>
                <a:ea typeface="JetBrains Mono ExtraBold"/>
                <a:cs typeface="JetBrains Mono ExtraBold"/>
                <a:sym typeface="JetBrains Mono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500"/>
              <a:buFont typeface="JetBrains Mono ExtraBold"/>
              <a:buNone/>
              <a:defRPr sz="4500">
                <a:solidFill>
                  <a:schemeClr val="accent2"/>
                </a:solidFill>
                <a:latin typeface="JetBrains Mono ExtraBold"/>
                <a:ea typeface="JetBrains Mono ExtraBold"/>
                <a:cs typeface="JetBrains Mono ExtraBold"/>
                <a:sym typeface="JetBrains Mono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500"/>
              <a:buFont typeface="JetBrains Mono ExtraBold"/>
              <a:buNone/>
              <a:defRPr sz="4500">
                <a:solidFill>
                  <a:schemeClr val="accent2"/>
                </a:solidFill>
                <a:latin typeface="JetBrains Mono ExtraBold"/>
                <a:ea typeface="JetBrains Mono ExtraBold"/>
                <a:cs typeface="JetBrains Mono ExtraBold"/>
                <a:sym typeface="JetBrains Mono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500"/>
              <a:buFont typeface="JetBrains Mono ExtraBold"/>
              <a:buNone/>
              <a:defRPr sz="4500">
                <a:solidFill>
                  <a:schemeClr val="accent2"/>
                </a:solidFill>
                <a:latin typeface="JetBrains Mono ExtraBold"/>
                <a:ea typeface="JetBrains Mono ExtraBold"/>
                <a:cs typeface="JetBrains Mono ExtraBold"/>
                <a:sym typeface="JetBrains Mono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500"/>
              <a:buFont typeface="JetBrains Mono ExtraBold"/>
              <a:buNone/>
              <a:defRPr sz="4500">
                <a:solidFill>
                  <a:schemeClr val="accent2"/>
                </a:solidFill>
                <a:latin typeface="JetBrains Mono ExtraBold"/>
                <a:ea typeface="JetBrains Mono ExtraBold"/>
                <a:cs typeface="JetBrains Mono ExtraBold"/>
                <a:sym typeface="JetBrains Mono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500"/>
              <a:buFont typeface="JetBrains Mono ExtraBold"/>
              <a:buNone/>
              <a:defRPr sz="4500">
                <a:solidFill>
                  <a:schemeClr val="accent2"/>
                </a:solidFill>
                <a:latin typeface="JetBrains Mono ExtraBold"/>
                <a:ea typeface="JetBrains Mono ExtraBold"/>
                <a:cs typeface="JetBrains Mono ExtraBold"/>
                <a:sym typeface="JetBrains Mono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500"/>
              <a:buFont typeface="JetBrains Mono ExtraBold"/>
              <a:buNone/>
              <a:defRPr sz="4500">
                <a:solidFill>
                  <a:schemeClr val="accent2"/>
                </a:solidFill>
                <a:latin typeface="JetBrains Mono ExtraBold"/>
                <a:ea typeface="JetBrains Mono ExtraBold"/>
                <a:cs typeface="JetBrains Mono ExtraBold"/>
                <a:sym typeface="JetBrains Mono ExtraBold"/>
              </a:defRPr>
            </a:lvl9pPr>
          </a:lstStyle>
          <a:p/>
        </p:txBody>
      </p:sp>
      <p:sp>
        <p:nvSpPr>
          <p:cNvPr id="1346" name="Google Shape;1346;p144"/>
          <p:cNvSpPr txBox="1"/>
          <p:nvPr>
            <p:ph idx="4" type="subTitle"/>
          </p:nvPr>
        </p:nvSpPr>
        <p:spPr>
          <a:xfrm>
            <a:off x="6259600" y="2621375"/>
            <a:ext cx="1844100" cy="9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347" name="Google Shape;1347;p144"/>
          <p:cNvSpPr txBox="1"/>
          <p:nvPr>
            <p:ph idx="5" type="title"/>
          </p:nvPr>
        </p:nvSpPr>
        <p:spPr>
          <a:xfrm>
            <a:off x="6082750" y="1606825"/>
            <a:ext cx="2197800" cy="782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C9F227"/>
              </a:buClr>
              <a:buSzPts val="4500"/>
              <a:buFont typeface="JetBrains Mono ExtraBold"/>
              <a:buNone/>
              <a:defRPr sz="4500">
                <a:solidFill>
                  <a:srgbClr val="C9F227"/>
                </a:solidFill>
                <a:latin typeface="JetBrains Mono ExtraBold"/>
                <a:ea typeface="JetBrains Mono ExtraBold"/>
                <a:cs typeface="JetBrains Mono ExtraBold"/>
                <a:sym typeface="JetBrains Mono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500"/>
              <a:buFont typeface="JetBrains Mono ExtraBold"/>
              <a:buNone/>
              <a:defRPr sz="4500">
                <a:solidFill>
                  <a:schemeClr val="accent2"/>
                </a:solidFill>
                <a:latin typeface="JetBrains Mono ExtraBold"/>
                <a:ea typeface="JetBrains Mono ExtraBold"/>
                <a:cs typeface="JetBrains Mono ExtraBold"/>
                <a:sym typeface="JetBrains Mono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500"/>
              <a:buFont typeface="JetBrains Mono ExtraBold"/>
              <a:buNone/>
              <a:defRPr sz="4500">
                <a:solidFill>
                  <a:schemeClr val="accent2"/>
                </a:solidFill>
                <a:latin typeface="JetBrains Mono ExtraBold"/>
                <a:ea typeface="JetBrains Mono ExtraBold"/>
                <a:cs typeface="JetBrains Mono ExtraBold"/>
                <a:sym typeface="JetBrains Mono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500"/>
              <a:buFont typeface="JetBrains Mono ExtraBold"/>
              <a:buNone/>
              <a:defRPr sz="4500">
                <a:solidFill>
                  <a:schemeClr val="accent2"/>
                </a:solidFill>
                <a:latin typeface="JetBrains Mono ExtraBold"/>
                <a:ea typeface="JetBrains Mono ExtraBold"/>
                <a:cs typeface="JetBrains Mono ExtraBold"/>
                <a:sym typeface="JetBrains Mono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500"/>
              <a:buFont typeface="JetBrains Mono ExtraBold"/>
              <a:buNone/>
              <a:defRPr sz="4500">
                <a:solidFill>
                  <a:schemeClr val="accent2"/>
                </a:solidFill>
                <a:latin typeface="JetBrains Mono ExtraBold"/>
                <a:ea typeface="JetBrains Mono ExtraBold"/>
                <a:cs typeface="JetBrains Mono ExtraBold"/>
                <a:sym typeface="JetBrains Mono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500"/>
              <a:buFont typeface="JetBrains Mono ExtraBold"/>
              <a:buNone/>
              <a:defRPr sz="4500">
                <a:solidFill>
                  <a:schemeClr val="accent2"/>
                </a:solidFill>
                <a:latin typeface="JetBrains Mono ExtraBold"/>
                <a:ea typeface="JetBrains Mono ExtraBold"/>
                <a:cs typeface="JetBrains Mono ExtraBold"/>
                <a:sym typeface="JetBrains Mono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500"/>
              <a:buFont typeface="JetBrains Mono ExtraBold"/>
              <a:buNone/>
              <a:defRPr sz="4500">
                <a:solidFill>
                  <a:schemeClr val="accent2"/>
                </a:solidFill>
                <a:latin typeface="JetBrains Mono ExtraBold"/>
                <a:ea typeface="JetBrains Mono ExtraBold"/>
                <a:cs typeface="JetBrains Mono ExtraBold"/>
                <a:sym typeface="JetBrains Mono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500"/>
              <a:buFont typeface="JetBrains Mono ExtraBold"/>
              <a:buNone/>
              <a:defRPr sz="4500">
                <a:solidFill>
                  <a:schemeClr val="accent2"/>
                </a:solidFill>
                <a:latin typeface="JetBrains Mono ExtraBold"/>
                <a:ea typeface="JetBrains Mono ExtraBold"/>
                <a:cs typeface="JetBrains Mono ExtraBold"/>
                <a:sym typeface="JetBrains Mono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500"/>
              <a:buFont typeface="JetBrains Mono ExtraBold"/>
              <a:buNone/>
              <a:defRPr sz="4500">
                <a:solidFill>
                  <a:schemeClr val="accent2"/>
                </a:solidFill>
                <a:latin typeface="JetBrains Mono ExtraBold"/>
                <a:ea typeface="JetBrains Mono ExtraBold"/>
                <a:cs typeface="JetBrains Mono ExtraBold"/>
                <a:sym typeface="JetBrains Mono ExtraBold"/>
              </a:defRPr>
            </a:lvl9pPr>
          </a:lstStyle>
          <a:p/>
        </p:txBody>
      </p:sp>
      <p:pic>
        <p:nvPicPr>
          <p:cNvPr id="1348" name="Google Shape;1348;p14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15350" y="4786297"/>
            <a:ext cx="141522" cy="197375"/>
          </a:xfrm>
          <a:prstGeom prst="rect">
            <a:avLst/>
          </a:prstGeom>
          <a:noFill/>
          <a:ln>
            <a:noFill/>
          </a:ln>
        </p:spPr>
      </p:pic>
      <p:sp>
        <p:nvSpPr>
          <p:cNvPr id="1349" name="Google Shape;1349;p144"/>
          <p:cNvSpPr txBox="1"/>
          <p:nvPr>
            <p:ph idx="12" type="sldNum"/>
          </p:nvPr>
        </p:nvSpPr>
        <p:spPr>
          <a:xfrm>
            <a:off x="8586613" y="4715606"/>
            <a:ext cx="228300" cy="28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1pPr>
            <a:lvl2pPr lvl="1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2pPr>
            <a:lvl3pPr lvl="2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3pPr>
            <a:lvl4pPr lvl="3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4pPr>
            <a:lvl5pPr lvl="4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5pPr>
            <a:lvl6pPr lvl="5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6pPr>
            <a:lvl7pPr lvl="6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7pPr>
            <a:lvl8pPr lvl="7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8pPr>
            <a:lvl9pPr lvl="8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Stats4">
  <p:cSld name="CUSTOM_4_3_1">
    <p:spTree>
      <p:nvGrpSpPr>
        <p:cNvPr id="1350" name="Shape 1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" name="Google Shape;1351;p145"/>
          <p:cNvSpPr txBox="1"/>
          <p:nvPr>
            <p:ph idx="1" type="subTitle"/>
          </p:nvPr>
        </p:nvSpPr>
        <p:spPr>
          <a:xfrm>
            <a:off x="430613" y="2542225"/>
            <a:ext cx="1796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Inter"/>
              <a:buNone/>
              <a:defRPr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Inter"/>
              <a:buNone/>
              <a:defRPr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Inter"/>
              <a:buNone/>
              <a:defRPr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Inter"/>
              <a:buNone/>
              <a:defRPr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Inter"/>
              <a:buNone/>
              <a:defRPr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Inter"/>
              <a:buNone/>
              <a:defRPr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Inter"/>
              <a:buNone/>
              <a:defRPr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Inter"/>
              <a:buNone/>
              <a:defRPr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Inter"/>
              <a:buNone/>
              <a:defRPr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352" name="Google Shape;1352;p145"/>
          <p:cNvSpPr txBox="1"/>
          <p:nvPr>
            <p:ph type="title"/>
          </p:nvPr>
        </p:nvSpPr>
        <p:spPr>
          <a:xfrm>
            <a:off x="506063" y="1648025"/>
            <a:ext cx="16455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400"/>
              <a:buFont typeface="JetBrains Mono ExtraBold"/>
              <a:buNone/>
              <a:defRPr sz="4400">
                <a:solidFill>
                  <a:schemeClr val="accent2"/>
                </a:solidFill>
                <a:latin typeface="JetBrains Mono ExtraBold"/>
                <a:ea typeface="JetBrains Mono ExtraBold"/>
                <a:cs typeface="JetBrains Mono ExtraBold"/>
                <a:sym typeface="JetBrains Mono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400"/>
              <a:buFont typeface="JetBrains Mono ExtraBold"/>
              <a:buNone/>
              <a:defRPr sz="4400">
                <a:solidFill>
                  <a:schemeClr val="accent2"/>
                </a:solidFill>
                <a:latin typeface="JetBrains Mono ExtraBold"/>
                <a:ea typeface="JetBrains Mono ExtraBold"/>
                <a:cs typeface="JetBrains Mono ExtraBold"/>
                <a:sym typeface="JetBrains Mono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400"/>
              <a:buFont typeface="JetBrains Mono ExtraBold"/>
              <a:buNone/>
              <a:defRPr sz="4400">
                <a:solidFill>
                  <a:schemeClr val="accent2"/>
                </a:solidFill>
                <a:latin typeface="JetBrains Mono ExtraBold"/>
                <a:ea typeface="JetBrains Mono ExtraBold"/>
                <a:cs typeface="JetBrains Mono ExtraBold"/>
                <a:sym typeface="JetBrains Mono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400"/>
              <a:buFont typeface="JetBrains Mono ExtraBold"/>
              <a:buNone/>
              <a:defRPr sz="4400">
                <a:solidFill>
                  <a:schemeClr val="accent2"/>
                </a:solidFill>
                <a:latin typeface="JetBrains Mono ExtraBold"/>
                <a:ea typeface="JetBrains Mono ExtraBold"/>
                <a:cs typeface="JetBrains Mono ExtraBold"/>
                <a:sym typeface="JetBrains Mono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400"/>
              <a:buFont typeface="JetBrains Mono ExtraBold"/>
              <a:buNone/>
              <a:defRPr sz="4400">
                <a:solidFill>
                  <a:schemeClr val="accent2"/>
                </a:solidFill>
                <a:latin typeface="JetBrains Mono ExtraBold"/>
                <a:ea typeface="JetBrains Mono ExtraBold"/>
                <a:cs typeface="JetBrains Mono ExtraBold"/>
                <a:sym typeface="JetBrains Mono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400"/>
              <a:buFont typeface="JetBrains Mono ExtraBold"/>
              <a:buNone/>
              <a:defRPr sz="4400">
                <a:solidFill>
                  <a:schemeClr val="accent2"/>
                </a:solidFill>
                <a:latin typeface="JetBrains Mono ExtraBold"/>
                <a:ea typeface="JetBrains Mono ExtraBold"/>
                <a:cs typeface="JetBrains Mono ExtraBold"/>
                <a:sym typeface="JetBrains Mono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400"/>
              <a:buFont typeface="JetBrains Mono ExtraBold"/>
              <a:buNone/>
              <a:defRPr sz="4400">
                <a:solidFill>
                  <a:schemeClr val="accent2"/>
                </a:solidFill>
                <a:latin typeface="JetBrains Mono ExtraBold"/>
                <a:ea typeface="JetBrains Mono ExtraBold"/>
                <a:cs typeface="JetBrains Mono ExtraBold"/>
                <a:sym typeface="JetBrains Mono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400"/>
              <a:buFont typeface="JetBrains Mono ExtraBold"/>
              <a:buNone/>
              <a:defRPr sz="4400">
                <a:solidFill>
                  <a:schemeClr val="accent2"/>
                </a:solidFill>
                <a:latin typeface="JetBrains Mono ExtraBold"/>
                <a:ea typeface="JetBrains Mono ExtraBold"/>
                <a:cs typeface="JetBrains Mono ExtraBold"/>
                <a:sym typeface="JetBrains Mono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400"/>
              <a:buFont typeface="JetBrains Mono ExtraBold"/>
              <a:buNone/>
              <a:defRPr sz="4400">
                <a:solidFill>
                  <a:schemeClr val="accent2"/>
                </a:solidFill>
                <a:latin typeface="JetBrains Mono ExtraBold"/>
                <a:ea typeface="JetBrains Mono ExtraBold"/>
                <a:cs typeface="JetBrains Mono ExtraBold"/>
                <a:sym typeface="JetBrains Mono ExtraBold"/>
              </a:defRPr>
            </a:lvl9pPr>
          </a:lstStyle>
          <a:p/>
        </p:txBody>
      </p:sp>
      <p:sp>
        <p:nvSpPr>
          <p:cNvPr id="1353" name="Google Shape;1353;p145"/>
          <p:cNvSpPr txBox="1"/>
          <p:nvPr>
            <p:ph idx="2" type="subTitle"/>
          </p:nvPr>
        </p:nvSpPr>
        <p:spPr>
          <a:xfrm>
            <a:off x="2517288" y="2542225"/>
            <a:ext cx="1796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Inter"/>
              <a:buNone/>
              <a:defRPr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Inter"/>
              <a:buNone/>
              <a:defRPr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Inter"/>
              <a:buNone/>
              <a:defRPr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Inter"/>
              <a:buNone/>
              <a:defRPr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Inter"/>
              <a:buNone/>
              <a:defRPr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Inter"/>
              <a:buNone/>
              <a:defRPr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Inter"/>
              <a:buNone/>
              <a:defRPr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Inter"/>
              <a:buNone/>
              <a:defRPr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Inter"/>
              <a:buNone/>
              <a:defRPr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354" name="Google Shape;1354;p145"/>
          <p:cNvSpPr txBox="1"/>
          <p:nvPr>
            <p:ph idx="3" type="title"/>
          </p:nvPr>
        </p:nvSpPr>
        <p:spPr>
          <a:xfrm>
            <a:off x="2592738" y="1648025"/>
            <a:ext cx="16455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400"/>
              <a:buFont typeface="JetBrains Mono ExtraBold"/>
              <a:buNone/>
              <a:defRPr sz="4400">
                <a:solidFill>
                  <a:schemeClr val="accent2"/>
                </a:solidFill>
                <a:latin typeface="JetBrains Mono ExtraBold"/>
                <a:ea typeface="JetBrains Mono ExtraBold"/>
                <a:cs typeface="JetBrains Mono ExtraBold"/>
                <a:sym typeface="JetBrains Mono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400"/>
              <a:buFont typeface="JetBrains Mono ExtraBold"/>
              <a:buNone/>
              <a:defRPr sz="4400">
                <a:solidFill>
                  <a:schemeClr val="accent2"/>
                </a:solidFill>
                <a:latin typeface="JetBrains Mono ExtraBold"/>
                <a:ea typeface="JetBrains Mono ExtraBold"/>
                <a:cs typeface="JetBrains Mono ExtraBold"/>
                <a:sym typeface="JetBrains Mono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400"/>
              <a:buFont typeface="JetBrains Mono ExtraBold"/>
              <a:buNone/>
              <a:defRPr sz="4400">
                <a:solidFill>
                  <a:schemeClr val="accent2"/>
                </a:solidFill>
                <a:latin typeface="JetBrains Mono ExtraBold"/>
                <a:ea typeface="JetBrains Mono ExtraBold"/>
                <a:cs typeface="JetBrains Mono ExtraBold"/>
                <a:sym typeface="JetBrains Mono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400"/>
              <a:buFont typeface="JetBrains Mono ExtraBold"/>
              <a:buNone/>
              <a:defRPr sz="4400">
                <a:solidFill>
                  <a:schemeClr val="accent2"/>
                </a:solidFill>
                <a:latin typeface="JetBrains Mono ExtraBold"/>
                <a:ea typeface="JetBrains Mono ExtraBold"/>
                <a:cs typeface="JetBrains Mono ExtraBold"/>
                <a:sym typeface="JetBrains Mono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400"/>
              <a:buFont typeface="JetBrains Mono ExtraBold"/>
              <a:buNone/>
              <a:defRPr sz="4400">
                <a:solidFill>
                  <a:schemeClr val="accent2"/>
                </a:solidFill>
                <a:latin typeface="JetBrains Mono ExtraBold"/>
                <a:ea typeface="JetBrains Mono ExtraBold"/>
                <a:cs typeface="JetBrains Mono ExtraBold"/>
                <a:sym typeface="JetBrains Mono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400"/>
              <a:buFont typeface="JetBrains Mono ExtraBold"/>
              <a:buNone/>
              <a:defRPr sz="4400">
                <a:solidFill>
                  <a:schemeClr val="accent2"/>
                </a:solidFill>
                <a:latin typeface="JetBrains Mono ExtraBold"/>
                <a:ea typeface="JetBrains Mono ExtraBold"/>
                <a:cs typeface="JetBrains Mono ExtraBold"/>
                <a:sym typeface="JetBrains Mono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400"/>
              <a:buFont typeface="JetBrains Mono ExtraBold"/>
              <a:buNone/>
              <a:defRPr sz="4400">
                <a:solidFill>
                  <a:schemeClr val="accent2"/>
                </a:solidFill>
                <a:latin typeface="JetBrains Mono ExtraBold"/>
                <a:ea typeface="JetBrains Mono ExtraBold"/>
                <a:cs typeface="JetBrains Mono ExtraBold"/>
                <a:sym typeface="JetBrains Mono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400"/>
              <a:buFont typeface="JetBrains Mono ExtraBold"/>
              <a:buNone/>
              <a:defRPr sz="4400">
                <a:solidFill>
                  <a:schemeClr val="accent2"/>
                </a:solidFill>
                <a:latin typeface="JetBrains Mono ExtraBold"/>
                <a:ea typeface="JetBrains Mono ExtraBold"/>
                <a:cs typeface="JetBrains Mono ExtraBold"/>
                <a:sym typeface="JetBrains Mono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400"/>
              <a:buFont typeface="JetBrains Mono ExtraBold"/>
              <a:buNone/>
              <a:defRPr sz="4400">
                <a:solidFill>
                  <a:schemeClr val="accent2"/>
                </a:solidFill>
                <a:latin typeface="JetBrains Mono ExtraBold"/>
                <a:ea typeface="JetBrains Mono ExtraBold"/>
                <a:cs typeface="JetBrains Mono ExtraBold"/>
                <a:sym typeface="JetBrains Mono ExtraBold"/>
              </a:defRPr>
            </a:lvl9pPr>
          </a:lstStyle>
          <a:p/>
        </p:txBody>
      </p:sp>
      <p:sp>
        <p:nvSpPr>
          <p:cNvPr id="1355" name="Google Shape;1355;p145"/>
          <p:cNvSpPr txBox="1"/>
          <p:nvPr>
            <p:ph idx="4" type="subTitle"/>
          </p:nvPr>
        </p:nvSpPr>
        <p:spPr>
          <a:xfrm>
            <a:off x="4679413" y="2542225"/>
            <a:ext cx="1796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Inter"/>
              <a:buNone/>
              <a:defRPr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Inter"/>
              <a:buNone/>
              <a:defRPr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Inter"/>
              <a:buNone/>
              <a:defRPr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Inter"/>
              <a:buNone/>
              <a:defRPr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Inter"/>
              <a:buNone/>
              <a:defRPr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Inter"/>
              <a:buNone/>
              <a:defRPr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Inter"/>
              <a:buNone/>
              <a:defRPr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Inter"/>
              <a:buNone/>
              <a:defRPr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Inter"/>
              <a:buNone/>
              <a:defRPr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356" name="Google Shape;1356;p145"/>
          <p:cNvSpPr txBox="1"/>
          <p:nvPr>
            <p:ph idx="5" type="title"/>
          </p:nvPr>
        </p:nvSpPr>
        <p:spPr>
          <a:xfrm>
            <a:off x="4754863" y="1648025"/>
            <a:ext cx="16455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400"/>
              <a:buFont typeface="JetBrains Mono ExtraBold"/>
              <a:buNone/>
              <a:defRPr sz="4400">
                <a:solidFill>
                  <a:schemeClr val="accent2"/>
                </a:solidFill>
                <a:latin typeface="JetBrains Mono ExtraBold"/>
                <a:ea typeface="JetBrains Mono ExtraBold"/>
                <a:cs typeface="JetBrains Mono ExtraBold"/>
                <a:sym typeface="JetBrains Mono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400"/>
              <a:buFont typeface="JetBrains Mono ExtraBold"/>
              <a:buNone/>
              <a:defRPr sz="4400">
                <a:solidFill>
                  <a:schemeClr val="accent2"/>
                </a:solidFill>
                <a:latin typeface="JetBrains Mono ExtraBold"/>
                <a:ea typeface="JetBrains Mono ExtraBold"/>
                <a:cs typeface="JetBrains Mono ExtraBold"/>
                <a:sym typeface="JetBrains Mono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400"/>
              <a:buFont typeface="JetBrains Mono ExtraBold"/>
              <a:buNone/>
              <a:defRPr sz="4400">
                <a:solidFill>
                  <a:schemeClr val="accent2"/>
                </a:solidFill>
                <a:latin typeface="JetBrains Mono ExtraBold"/>
                <a:ea typeface="JetBrains Mono ExtraBold"/>
                <a:cs typeface="JetBrains Mono ExtraBold"/>
                <a:sym typeface="JetBrains Mono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400"/>
              <a:buFont typeface="JetBrains Mono ExtraBold"/>
              <a:buNone/>
              <a:defRPr sz="4400">
                <a:solidFill>
                  <a:schemeClr val="accent2"/>
                </a:solidFill>
                <a:latin typeface="JetBrains Mono ExtraBold"/>
                <a:ea typeface="JetBrains Mono ExtraBold"/>
                <a:cs typeface="JetBrains Mono ExtraBold"/>
                <a:sym typeface="JetBrains Mono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400"/>
              <a:buFont typeface="JetBrains Mono ExtraBold"/>
              <a:buNone/>
              <a:defRPr sz="4400">
                <a:solidFill>
                  <a:schemeClr val="accent2"/>
                </a:solidFill>
                <a:latin typeface="JetBrains Mono ExtraBold"/>
                <a:ea typeface="JetBrains Mono ExtraBold"/>
                <a:cs typeface="JetBrains Mono ExtraBold"/>
                <a:sym typeface="JetBrains Mono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400"/>
              <a:buFont typeface="JetBrains Mono ExtraBold"/>
              <a:buNone/>
              <a:defRPr sz="4400">
                <a:solidFill>
                  <a:schemeClr val="accent2"/>
                </a:solidFill>
                <a:latin typeface="JetBrains Mono ExtraBold"/>
                <a:ea typeface="JetBrains Mono ExtraBold"/>
                <a:cs typeface="JetBrains Mono ExtraBold"/>
                <a:sym typeface="JetBrains Mono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400"/>
              <a:buFont typeface="JetBrains Mono ExtraBold"/>
              <a:buNone/>
              <a:defRPr sz="4400">
                <a:solidFill>
                  <a:schemeClr val="accent2"/>
                </a:solidFill>
                <a:latin typeface="JetBrains Mono ExtraBold"/>
                <a:ea typeface="JetBrains Mono ExtraBold"/>
                <a:cs typeface="JetBrains Mono ExtraBold"/>
                <a:sym typeface="JetBrains Mono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400"/>
              <a:buFont typeface="JetBrains Mono ExtraBold"/>
              <a:buNone/>
              <a:defRPr sz="4400">
                <a:solidFill>
                  <a:schemeClr val="accent2"/>
                </a:solidFill>
                <a:latin typeface="JetBrains Mono ExtraBold"/>
                <a:ea typeface="JetBrains Mono ExtraBold"/>
                <a:cs typeface="JetBrains Mono ExtraBold"/>
                <a:sym typeface="JetBrains Mono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400"/>
              <a:buFont typeface="JetBrains Mono ExtraBold"/>
              <a:buNone/>
              <a:defRPr sz="4400">
                <a:solidFill>
                  <a:schemeClr val="accent2"/>
                </a:solidFill>
                <a:latin typeface="JetBrains Mono ExtraBold"/>
                <a:ea typeface="JetBrains Mono ExtraBold"/>
                <a:cs typeface="JetBrains Mono ExtraBold"/>
                <a:sym typeface="JetBrains Mono ExtraBold"/>
              </a:defRPr>
            </a:lvl9pPr>
          </a:lstStyle>
          <a:p/>
        </p:txBody>
      </p:sp>
      <p:sp>
        <p:nvSpPr>
          <p:cNvPr id="1357" name="Google Shape;1357;p145"/>
          <p:cNvSpPr txBox="1"/>
          <p:nvPr>
            <p:ph idx="6" type="subTitle"/>
          </p:nvPr>
        </p:nvSpPr>
        <p:spPr>
          <a:xfrm>
            <a:off x="6916988" y="2542225"/>
            <a:ext cx="1796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Inter"/>
              <a:buNone/>
              <a:defRPr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Inter"/>
              <a:buNone/>
              <a:defRPr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Inter"/>
              <a:buNone/>
              <a:defRPr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Inter"/>
              <a:buNone/>
              <a:defRPr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Inter"/>
              <a:buNone/>
              <a:defRPr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Inter"/>
              <a:buNone/>
              <a:defRPr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Inter"/>
              <a:buNone/>
              <a:defRPr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Inter"/>
              <a:buNone/>
              <a:defRPr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Inter"/>
              <a:buNone/>
              <a:defRPr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358" name="Google Shape;1358;p145"/>
          <p:cNvSpPr txBox="1"/>
          <p:nvPr>
            <p:ph idx="7" type="title"/>
          </p:nvPr>
        </p:nvSpPr>
        <p:spPr>
          <a:xfrm>
            <a:off x="6992438" y="1648025"/>
            <a:ext cx="16455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400"/>
              <a:buFont typeface="JetBrains Mono ExtraBold"/>
              <a:buNone/>
              <a:defRPr sz="4400">
                <a:solidFill>
                  <a:schemeClr val="accent2"/>
                </a:solidFill>
                <a:latin typeface="JetBrains Mono ExtraBold"/>
                <a:ea typeface="JetBrains Mono ExtraBold"/>
                <a:cs typeface="JetBrains Mono ExtraBold"/>
                <a:sym typeface="JetBrains Mono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400"/>
              <a:buFont typeface="JetBrains Mono ExtraBold"/>
              <a:buNone/>
              <a:defRPr sz="4400">
                <a:solidFill>
                  <a:schemeClr val="accent2"/>
                </a:solidFill>
                <a:latin typeface="JetBrains Mono ExtraBold"/>
                <a:ea typeface="JetBrains Mono ExtraBold"/>
                <a:cs typeface="JetBrains Mono ExtraBold"/>
                <a:sym typeface="JetBrains Mono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400"/>
              <a:buFont typeface="JetBrains Mono ExtraBold"/>
              <a:buNone/>
              <a:defRPr sz="4400">
                <a:solidFill>
                  <a:schemeClr val="accent2"/>
                </a:solidFill>
                <a:latin typeface="JetBrains Mono ExtraBold"/>
                <a:ea typeface="JetBrains Mono ExtraBold"/>
                <a:cs typeface="JetBrains Mono ExtraBold"/>
                <a:sym typeface="JetBrains Mono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400"/>
              <a:buFont typeface="JetBrains Mono ExtraBold"/>
              <a:buNone/>
              <a:defRPr sz="4400">
                <a:solidFill>
                  <a:schemeClr val="accent2"/>
                </a:solidFill>
                <a:latin typeface="JetBrains Mono ExtraBold"/>
                <a:ea typeface="JetBrains Mono ExtraBold"/>
                <a:cs typeface="JetBrains Mono ExtraBold"/>
                <a:sym typeface="JetBrains Mono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400"/>
              <a:buFont typeface="JetBrains Mono ExtraBold"/>
              <a:buNone/>
              <a:defRPr sz="4400">
                <a:solidFill>
                  <a:schemeClr val="accent2"/>
                </a:solidFill>
                <a:latin typeface="JetBrains Mono ExtraBold"/>
                <a:ea typeface="JetBrains Mono ExtraBold"/>
                <a:cs typeface="JetBrains Mono ExtraBold"/>
                <a:sym typeface="JetBrains Mono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400"/>
              <a:buFont typeface="JetBrains Mono ExtraBold"/>
              <a:buNone/>
              <a:defRPr sz="4400">
                <a:solidFill>
                  <a:schemeClr val="accent2"/>
                </a:solidFill>
                <a:latin typeface="JetBrains Mono ExtraBold"/>
                <a:ea typeface="JetBrains Mono ExtraBold"/>
                <a:cs typeface="JetBrains Mono ExtraBold"/>
                <a:sym typeface="JetBrains Mono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400"/>
              <a:buFont typeface="JetBrains Mono ExtraBold"/>
              <a:buNone/>
              <a:defRPr sz="4400">
                <a:solidFill>
                  <a:schemeClr val="accent2"/>
                </a:solidFill>
                <a:latin typeface="JetBrains Mono ExtraBold"/>
                <a:ea typeface="JetBrains Mono ExtraBold"/>
                <a:cs typeface="JetBrains Mono ExtraBold"/>
                <a:sym typeface="JetBrains Mono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400"/>
              <a:buFont typeface="JetBrains Mono ExtraBold"/>
              <a:buNone/>
              <a:defRPr sz="4400">
                <a:solidFill>
                  <a:schemeClr val="accent2"/>
                </a:solidFill>
                <a:latin typeface="JetBrains Mono ExtraBold"/>
                <a:ea typeface="JetBrains Mono ExtraBold"/>
                <a:cs typeface="JetBrains Mono ExtraBold"/>
                <a:sym typeface="JetBrains Mono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400"/>
              <a:buFont typeface="JetBrains Mono ExtraBold"/>
              <a:buNone/>
              <a:defRPr sz="4400">
                <a:solidFill>
                  <a:schemeClr val="accent2"/>
                </a:solidFill>
                <a:latin typeface="JetBrains Mono ExtraBold"/>
                <a:ea typeface="JetBrains Mono ExtraBold"/>
                <a:cs typeface="JetBrains Mono ExtraBold"/>
                <a:sym typeface="JetBrains Mono ExtraBold"/>
              </a:defRPr>
            </a:lvl9pPr>
          </a:lstStyle>
          <a:p/>
        </p:txBody>
      </p:sp>
      <p:pic>
        <p:nvPicPr>
          <p:cNvPr id="1359" name="Google Shape;1359;p14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15350" y="4786297"/>
            <a:ext cx="141522" cy="197375"/>
          </a:xfrm>
          <a:prstGeom prst="rect">
            <a:avLst/>
          </a:prstGeom>
          <a:noFill/>
          <a:ln>
            <a:noFill/>
          </a:ln>
        </p:spPr>
      </p:pic>
      <p:sp>
        <p:nvSpPr>
          <p:cNvPr id="1360" name="Google Shape;1360;p145"/>
          <p:cNvSpPr txBox="1"/>
          <p:nvPr>
            <p:ph idx="12" type="sldNum"/>
          </p:nvPr>
        </p:nvSpPr>
        <p:spPr>
          <a:xfrm>
            <a:off x="8586613" y="4715606"/>
            <a:ext cx="228300" cy="28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1pPr>
            <a:lvl2pPr lvl="1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2pPr>
            <a:lvl3pPr lvl="2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3pPr>
            <a:lvl4pPr lvl="3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4pPr>
            <a:lvl5pPr lvl="4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5pPr>
            <a:lvl6pPr lvl="5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6pPr>
            <a:lvl7pPr lvl="6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7pPr>
            <a:lvl8pPr lvl="7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8pPr>
            <a:lvl9pPr lvl="8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Stats4 1">
  <p:cSld name="CUSTOM_4_3_1_1">
    <p:spTree>
      <p:nvGrpSpPr>
        <p:cNvPr id="1361" name="Shape 1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2" name="Google Shape;1362;p146"/>
          <p:cNvSpPr txBox="1"/>
          <p:nvPr>
            <p:ph idx="1" type="subTitle"/>
          </p:nvPr>
        </p:nvSpPr>
        <p:spPr>
          <a:xfrm>
            <a:off x="947810" y="1460475"/>
            <a:ext cx="3288900" cy="9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Inter"/>
              <a:buNone/>
              <a:defRPr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Inter"/>
              <a:buNone/>
              <a:defRPr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Inter"/>
              <a:buNone/>
              <a:defRPr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Inter"/>
              <a:buNone/>
              <a:defRPr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Inter"/>
              <a:buNone/>
              <a:defRPr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Inter"/>
              <a:buNone/>
              <a:defRPr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Inter"/>
              <a:buNone/>
              <a:defRPr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Inter"/>
              <a:buNone/>
              <a:defRPr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Inter"/>
              <a:buNone/>
              <a:defRPr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363" name="Google Shape;1363;p146"/>
          <p:cNvSpPr txBox="1"/>
          <p:nvPr>
            <p:ph type="title"/>
          </p:nvPr>
        </p:nvSpPr>
        <p:spPr>
          <a:xfrm>
            <a:off x="947800" y="846025"/>
            <a:ext cx="16455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JetBrains Mono ExtraBold"/>
              <a:buNone/>
              <a:defRPr sz="3600">
                <a:solidFill>
                  <a:schemeClr val="accent2"/>
                </a:solidFill>
                <a:latin typeface="JetBrains Mono ExtraBold"/>
                <a:ea typeface="JetBrains Mono ExtraBold"/>
                <a:cs typeface="JetBrains Mono ExtraBold"/>
                <a:sym typeface="JetBrains Mono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JetBrains Mono ExtraBold"/>
              <a:buNone/>
              <a:defRPr sz="3600">
                <a:solidFill>
                  <a:schemeClr val="accent2"/>
                </a:solidFill>
                <a:latin typeface="JetBrains Mono ExtraBold"/>
                <a:ea typeface="JetBrains Mono ExtraBold"/>
                <a:cs typeface="JetBrains Mono ExtraBold"/>
                <a:sym typeface="JetBrains Mono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JetBrains Mono ExtraBold"/>
              <a:buNone/>
              <a:defRPr sz="3600">
                <a:solidFill>
                  <a:schemeClr val="accent2"/>
                </a:solidFill>
                <a:latin typeface="JetBrains Mono ExtraBold"/>
                <a:ea typeface="JetBrains Mono ExtraBold"/>
                <a:cs typeface="JetBrains Mono ExtraBold"/>
                <a:sym typeface="JetBrains Mono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JetBrains Mono ExtraBold"/>
              <a:buNone/>
              <a:defRPr sz="3600">
                <a:solidFill>
                  <a:schemeClr val="accent2"/>
                </a:solidFill>
                <a:latin typeface="JetBrains Mono ExtraBold"/>
                <a:ea typeface="JetBrains Mono ExtraBold"/>
                <a:cs typeface="JetBrains Mono ExtraBold"/>
                <a:sym typeface="JetBrains Mono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JetBrains Mono ExtraBold"/>
              <a:buNone/>
              <a:defRPr sz="3600">
                <a:solidFill>
                  <a:schemeClr val="accent2"/>
                </a:solidFill>
                <a:latin typeface="JetBrains Mono ExtraBold"/>
                <a:ea typeface="JetBrains Mono ExtraBold"/>
                <a:cs typeface="JetBrains Mono ExtraBold"/>
                <a:sym typeface="JetBrains Mono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JetBrains Mono ExtraBold"/>
              <a:buNone/>
              <a:defRPr sz="3600">
                <a:solidFill>
                  <a:schemeClr val="accent2"/>
                </a:solidFill>
                <a:latin typeface="JetBrains Mono ExtraBold"/>
                <a:ea typeface="JetBrains Mono ExtraBold"/>
                <a:cs typeface="JetBrains Mono ExtraBold"/>
                <a:sym typeface="JetBrains Mono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JetBrains Mono ExtraBold"/>
              <a:buNone/>
              <a:defRPr sz="3600">
                <a:solidFill>
                  <a:schemeClr val="accent2"/>
                </a:solidFill>
                <a:latin typeface="JetBrains Mono ExtraBold"/>
                <a:ea typeface="JetBrains Mono ExtraBold"/>
                <a:cs typeface="JetBrains Mono ExtraBold"/>
                <a:sym typeface="JetBrains Mono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JetBrains Mono ExtraBold"/>
              <a:buNone/>
              <a:defRPr sz="3600">
                <a:solidFill>
                  <a:schemeClr val="accent2"/>
                </a:solidFill>
                <a:latin typeface="JetBrains Mono ExtraBold"/>
                <a:ea typeface="JetBrains Mono ExtraBold"/>
                <a:cs typeface="JetBrains Mono ExtraBold"/>
                <a:sym typeface="JetBrains Mono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JetBrains Mono ExtraBold"/>
              <a:buNone/>
              <a:defRPr sz="3600">
                <a:solidFill>
                  <a:schemeClr val="accent2"/>
                </a:solidFill>
                <a:latin typeface="JetBrains Mono ExtraBold"/>
                <a:ea typeface="JetBrains Mono ExtraBold"/>
                <a:cs typeface="JetBrains Mono ExtraBold"/>
                <a:sym typeface="JetBrains Mono ExtraBold"/>
              </a:defRPr>
            </a:lvl9pPr>
          </a:lstStyle>
          <a:p/>
        </p:txBody>
      </p:sp>
      <p:sp>
        <p:nvSpPr>
          <p:cNvPr id="1364" name="Google Shape;1364;p146"/>
          <p:cNvSpPr txBox="1"/>
          <p:nvPr>
            <p:ph idx="2" type="subTitle"/>
          </p:nvPr>
        </p:nvSpPr>
        <p:spPr>
          <a:xfrm>
            <a:off x="4930860" y="1460475"/>
            <a:ext cx="3288900" cy="9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Inter"/>
              <a:buNone/>
              <a:defRPr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Inter"/>
              <a:buNone/>
              <a:defRPr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Inter"/>
              <a:buNone/>
              <a:defRPr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Inter"/>
              <a:buNone/>
              <a:defRPr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Inter"/>
              <a:buNone/>
              <a:defRPr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Inter"/>
              <a:buNone/>
              <a:defRPr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Inter"/>
              <a:buNone/>
              <a:defRPr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Inter"/>
              <a:buNone/>
              <a:defRPr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Inter"/>
              <a:buNone/>
              <a:defRPr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365" name="Google Shape;1365;p146"/>
          <p:cNvSpPr txBox="1"/>
          <p:nvPr>
            <p:ph idx="3" type="title"/>
          </p:nvPr>
        </p:nvSpPr>
        <p:spPr>
          <a:xfrm>
            <a:off x="4930850" y="846025"/>
            <a:ext cx="16455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JetBrains Mono ExtraBold"/>
              <a:buNone/>
              <a:defRPr sz="3600">
                <a:solidFill>
                  <a:schemeClr val="accent2"/>
                </a:solidFill>
                <a:latin typeface="JetBrains Mono ExtraBold"/>
                <a:ea typeface="JetBrains Mono ExtraBold"/>
                <a:cs typeface="JetBrains Mono ExtraBold"/>
                <a:sym typeface="JetBrains Mono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JetBrains Mono ExtraBold"/>
              <a:buNone/>
              <a:defRPr sz="3600">
                <a:solidFill>
                  <a:schemeClr val="accent2"/>
                </a:solidFill>
                <a:latin typeface="JetBrains Mono ExtraBold"/>
                <a:ea typeface="JetBrains Mono ExtraBold"/>
                <a:cs typeface="JetBrains Mono ExtraBold"/>
                <a:sym typeface="JetBrains Mono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JetBrains Mono ExtraBold"/>
              <a:buNone/>
              <a:defRPr sz="3600">
                <a:solidFill>
                  <a:schemeClr val="accent2"/>
                </a:solidFill>
                <a:latin typeface="JetBrains Mono ExtraBold"/>
                <a:ea typeface="JetBrains Mono ExtraBold"/>
                <a:cs typeface="JetBrains Mono ExtraBold"/>
                <a:sym typeface="JetBrains Mono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JetBrains Mono ExtraBold"/>
              <a:buNone/>
              <a:defRPr sz="3600">
                <a:solidFill>
                  <a:schemeClr val="accent2"/>
                </a:solidFill>
                <a:latin typeface="JetBrains Mono ExtraBold"/>
                <a:ea typeface="JetBrains Mono ExtraBold"/>
                <a:cs typeface="JetBrains Mono ExtraBold"/>
                <a:sym typeface="JetBrains Mono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JetBrains Mono ExtraBold"/>
              <a:buNone/>
              <a:defRPr sz="3600">
                <a:solidFill>
                  <a:schemeClr val="accent2"/>
                </a:solidFill>
                <a:latin typeface="JetBrains Mono ExtraBold"/>
                <a:ea typeface="JetBrains Mono ExtraBold"/>
                <a:cs typeface="JetBrains Mono ExtraBold"/>
                <a:sym typeface="JetBrains Mono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JetBrains Mono ExtraBold"/>
              <a:buNone/>
              <a:defRPr sz="3600">
                <a:solidFill>
                  <a:schemeClr val="accent2"/>
                </a:solidFill>
                <a:latin typeface="JetBrains Mono ExtraBold"/>
                <a:ea typeface="JetBrains Mono ExtraBold"/>
                <a:cs typeface="JetBrains Mono ExtraBold"/>
                <a:sym typeface="JetBrains Mono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JetBrains Mono ExtraBold"/>
              <a:buNone/>
              <a:defRPr sz="3600">
                <a:solidFill>
                  <a:schemeClr val="accent2"/>
                </a:solidFill>
                <a:latin typeface="JetBrains Mono ExtraBold"/>
                <a:ea typeface="JetBrains Mono ExtraBold"/>
                <a:cs typeface="JetBrains Mono ExtraBold"/>
                <a:sym typeface="JetBrains Mono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JetBrains Mono ExtraBold"/>
              <a:buNone/>
              <a:defRPr sz="3600">
                <a:solidFill>
                  <a:schemeClr val="accent2"/>
                </a:solidFill>
                <a:latin typeface="JetBrains Mono ExtraBold"/>
                <a:ea typeface="JetBrains Mono ExtraBold"/>
                <a:cs typeface="JetBrains Mono ExtraBold"/>
                <a:sym typeface="JetBrains Mono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JetBrains Mono ExtraBold"/>
              <a:buNone/>
              <a:defRPr sz="3600">
                <a:solidFill>
                  <a:schemeClr val="accent2"/>
                </a:solidFill>
                <a:latin typeface="JetBrains Mono ExtraBold"/>
                <a:ea typeface="JetBrains Mono ExtraBold"/>
                <a:cs typeface="JetBrains Mono ExtraBold"/>
                <a:sym typeface="JetBrains Mono ExtraBold"/>
              </a:defRPr>
            </a:lvl9pPr>
          </a:lstStyle>
          <a:p/>
        </p:txBody>
      </p:sp>
      <p:sp>
        <p:nvSpPr>
          <p:cNvPr id="1366" name="Google Shape;1366;p146"/>
          <p:cNvSpPr txBox="1"/>
          <p:nvPr>
            <p:ph idx="4" type="subTitle"/>
          </p:nvPr>
        </p:nvSpPr>
        <p:spPr>
          <a:xfrm>
            <a:off x="947810" y="3521950"/>
            <a:ext cx="3288900" cy="9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Inter"/>
              <a:buNone/>
              <a:defRPr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Inter"/>
              <a:buNone/>
              <a:defRPr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Inter"/>
              <a:buNone/>
              <a:defRPr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Inter"/>
              <a:buNone/>
              <a:defRPr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Inter"/>
              <a:buNone/>
              <a:defRPr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Inter"/>
              <a:buNone/>
              <a:defRPr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Inter"/>
              <a:buNone/>
              <a:defRPr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Inter"/>
              <a:buNone/>
              <a:defRPr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Inter"/>
              <a:buNone/>
              <a:defRPr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367" name="Google Shape;1367;p146"/>
          <p:cNvSpPr txBox="1"/>
          <p:nvPr>
            <p:ph idx="5" type="title"/>
          </p:nvPr>
        </p:nvSpPr>
        <p:spPr>
          <a:xfrm>
            <a:off x="947800" y="2907500"/>
            <a:ext cx="16455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JetBrains Mono ExtraBold"/>
              <a:buNone/>
              <a:defRPr sz="3600">
                <a:solidFill>
                  <a:schemeClr val="accent2"/>
                </a:solidFill>
                <a:latin typeface="JetBrains Mono ExtraBold"/>
                <a:ea typeface="JetBrains Mono ExtraBold"/>
                <a:cs typeface="JetBrains Mono ExtraBold"/>
                <a:sym typeface="JetBrains Mono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JetBrains Mono ExtraBold"/>
              <a:buNone/>
              <a:defRPr sz="3600">
                <a:solidFill>
                  <a:schemeClr val="accent2"/>
                </a:solidFill>
                <a:latin typeface="JetBrains Mono ExtraBold"/>
                <a:ea typeface="JetBrains Mono ExtraBold"/>
                <a:cs typeface="JetBrains Mono ExtraBold"/>
                <a:sym typeface="JetBrains Mono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JetBrains Mono ExtraBold"/>
              <a:buNone/>
              <a:defRPr sz="3600">
                <a:solidFill>
                  <a:schemeClr val="accent2"/>
                </a:solidFill>
                <a:latin typeface="JetBrains Mono ExtraBold"/>
                <a:ea typeface="JetBrains Mono ExtraBold"/>
                <a:cs typeface="JetBrains Mono ExtraBold"/>
                <a:sym typeface="JetBrains Mono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JetBrains Mono ExtraBold"/>
              <a:buNone/>
              <a:defRPr sz="3600">
                <a:solidFill>
                  <a:schemeClr val="accent2"/>
                </a:solidFill>
                <a:latin typeface="JetBrains Mono ExtraBold"/>
                <a:ea typeface="JetBrains Mono ExtraBold"/>
                <a:cs typeface="JetBrains Mono ExtraBold"/>
                <a:sym typeface="JetBrains Mono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JetBrains Mono ExtraBold"/>
              <a:buNone/>
              <a:defRPr sz="3600">
                <a:solidFill>
                  <a:schemeClr val="accent2"/>
                </a:solidFill>
                <a:latin typeface="JetBrains Mono ExtraBold"/>
                <a:ea typeface="JetBrains Mono ExtraBold"/>
                <a:cs typeface="JetBrains Mono ExtraBold"/>
                <a:sym typeface="JetBrains Mono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JetBrains Mono ExtraBold"/>
              <a:buNone/>
              <a:defRPr sz="3600">
                <a:solidFill>
                  <a:schemeClr val="accent2"/>
                </a:solidFill>
                <a:latin typeface="JetBrains Mono ExtraBold"/>
                <a:ea typeface="JetBrains Mono ExtraBold"/>
                <a:cs typeface="JetBrains Mono ExtraBold"/>
                <a:sym typeface="JetBrains Mono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JetBrains Mono ExtraBold"/>
              <a:buNone/>
              <a:defRPr sz="3600">
                <a:solidFill>
                  <a:schemeClr val="accent2"/>
                </a:solidFill>
                <a:latin typeface="JetBrains Mono ExtraBold"/>
                <a:ea typeface="JetBrains Mono ExtraBold"/>
                <a:cs typeface="JetBrains Mono ExtraBold"/>
                <a:sym typeface="JetBrains Mono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JetBrains Mono ExtraBold"/>
              <a:buNone/>
              <a:defRPr sz="3600">
                <a:solidFill>
                  <a:schemeClr val="accent2"/>
                </a:solidFill>
                <a:latin typeface="JetBrains Mono ExtraBold"/>
                <a:ea typeface="JetBrains Mono ExtraBold"/>
                <a:cs typeface="JetBrains Mono ExtraBold"/>
                <a:sym typeface="JetBrains Mono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JetBrains Mono ExtraBold"/>
              <a:buNone/>
              <a:defRPr sz="3600">
                <a:solidFill>
                  <a:schemeClr val="accent2"/>
                </a:solidFill>
                <a:latin typeface="JetBrains Mono ExtraBold"/>
                <a:ea typeface="JetBrains Mono ExtraBold"/>
                <a:cs typeface="JetBrains Mono ExtraBold"/>
                <a:sym typeface="JetBrains Mono ExtraBold"/>
              </a:defRPr>
            </a:lvl9pPr>
          </a:lstStyle>
          <a:p/>
        </p:txBody>
      </p:sp>
      <p:sp>
        <p:nvSpPr>
          <p:cNvPr id="1368" name="Google Shape;1368;p146"/>
          <p:cNvSpPr txBox="1"/>
          <p:nvPr>
            <p:ph idx="6" type="subTitle"/>
          </p:nvPr>
        </p:nvSpPr>
        <p:spPr>
          <a:xfrm>
            <a:off x="4930860" y="3521950"/>
            <a:ext cx="3288900" cy="9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Inter"/>
              <a:buNone/>
              <a:defRPr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Inter"/>
              <a:buNone/>
              <a:defRPr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Inter"/>
              <a:buNone/>
              <a:defRPr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Inter"/>
              <a:buNone/>
              <a:defRPr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Inter"/>
              <a:buNone/>
              <a:defRPr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Inter"/>
              <a:buNone/>
              <a:defRPr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Inter"/>
              <a:buNone/>
              <a:defRPr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Inter"/>
              <a:buNone/>
              <a:defRPr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Inter"/>
              <a:buNone/>
              <a:defRPr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369" name="Google Shape;1369;p146"/>
          <p:cNvSpPr txBox="1"/>
          <p:nvPr>
            <p:ph idx="7" type="title"/>
          </p:nvPr>
        </p:nvSpPr>
        <p:spPr>
          <a:xfrm>
            <a:off x="4930850" y="2907500"/>
            <a:ext cx="16455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JetBrains Mono ExtraBold"/>
              <a:buNone/>
              <a:defRPr sz="3600">
                <a:solidFill>
                  <a:schemeClr val="accent2"/>
                </a:solidFill>
                <a:latin typeface="JetBrains Mono ExtraBold"/>
                <a:ea typeface="JetBrains Mono ExtraBold"/>
                <a:cs typeface="JetBrains Mono ExtraBold"/>
                <a:sym typeface="JetBrains Mono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JetBrains Mono ExtraBold"/>
              <a:buNone/>
              <a:defRPr sz="3600">
                <a:solidFill>
                  <a:schemeClr val="accent2"/>
                </a:solidFill>
                <a:latin typeface="JetBrains Mono ExtraBold"/>
                <a:ea typeface="JetBrains Mono ExtraBold"/>
                <a:cs typeface="JetBrains Mono ExtraBold"/>
                <a:sym typeface="JetBrains Mono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JetBrains Mono ExtraBold"/>
              <a:buNone/>
              <a:defRPr sz="3600">
                <a:solidFill>
                  <a:schemeClr val="accent2"/>
                </a:solidFill>
                <a:latin typeface="JetBrains Mono ExtraBold"/>
                <a:ea typeface="JetBrains Mono ExtraBold"/>
                <a:cs typeface="JetBrains Mono ExtraBold"/>
                <a:sym typeface="JetBrains Mono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JetBrains Mono ExtraBold"/>
              <a:buNone/>
              <a:defRPr sz="3600">
                <a:solidFill>
                  <a:schemeClr val="accent2"/>
                </a:solidFill>
                <a:latin typeface="JetBrains Mono ExtraBold"/>
                <a:ea typeface="JetBrains Mono ExtraBold"/>
                <a:cs typeface="JetBrains Mono ExtraBold"/>
                <a:sym typeface="JetBrains Mono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JetBrains Mono ExtraBold"/>
              <a:buNone/>
              <a:defRPr sz="3600">
                <a:solidFill>
                  <a:schemeClr val="accent2"/>
                </a:solidFill>
                <a:latin typeface="JetBrains Mono ExtraBold"/>
                <a:ea typeface="JetBrains Mono ExtraBold"/>
                <a:cs typeface="JetBrains Mono ExtraBold"/>
                <a:sym typeface="JetBrains Mono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JetBrains Mono ExtraBold"/>
              <a:buNone/>
              <a:defRPr sz="3600">
                <a:solidFill>
                  <a:schemeClr val="accent2"/>
                </a:solidFill>
                <a:latin typeface="JetBrains Mono ExtraBold"/>
                <a:ea typeface="JetBrains Mono ExtraBold"/>
                <a:cs typeface="JetBrains Mono ExtraBold"/>
                <a:sym typeface="JetBrains Mono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JetBrains Mono ExtraBold"/>
              <a:buNone/>
              <a:defRPr sz="3600">
                <a:solidFill>
                  <a:schemeClr val="accent2"/>
                </a:solidFill>
                <a:latin typeface="JetBrains Mono ExtraBold"/>
                <a:ea typeface="JetBrains Mono ExtraBold"/>
                <a:cs typeface="JetBrains Mono ExtraBold"/>
                <a:sym typeface="JetBrains Mono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JetBrains Mono ExtraBold"/>
              <a:buNone/>
              <a:defRPr sz="3600">
                <a:solidFill>
                  <a:schemeClr val="accent2"/>
                </a:solidFill>
                <a:latin typeface="JetBrains Mono ExtraBold"/>
                <a:ea typeface="JetBrains Mono ExtraBold"/>
                <a:cs typeface="JetBrains Mono ExtraBold"/>
                <a:sym typeface="JetBrains Mono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JetBrains Mono ExtraBold"/>
              <a:buNone/>
              <a:defRPr sz="3600">
                <a:solidFill>
                  <a:schemeClr val="accent2"/>
                </a:solidFill>
                <a:latin typeface="JetBrains Mono ExtraBold"/>
                <a:ea typeface="JetBrains Mono ExtraBold"/>
                <a:cs typeface="JetBrains Mono ExtraBold"/>
                <a:sym typeface="JetBrains Mono ExtraBold"/>
              </a:defRPr>
            </a:lvl9pPr>
          </a:lstStyle>
          <a:p/>
        </p:txBody>
      </p:sp>
      <p:pic>
        <p:nvPicPr>
          <p:cNvPr id="1370" name="Google Shape;1370;p14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15350" y="4786297"/>
            <a:ext cx="141522" cy="197375"/>
          </a:xfrm>
          <a:prstGeom prst="rect">
            <a:avLst/>
          </a:prstGeom>
          <a:noFill/>
          <a:ln>
            <a:noFill/>
          </a:ln>
        </p:spPr>
      </p:pic>
      <p:sp>
        <p:nvSpPr>
          <p:cNvPr id="1371" name="Google Shape;1371;p146"/>
          <p:cNvSpPr txBox="1"/>
          <p:nvPr>
            <p:ph idx="12" type="sldNum"/>
          </p:nvPr>
        </p:nvSpPr>
        <p:spPr>
          <a:xfrm>
            <a:off x="8586613" y="4715606"/>
            <a:ext cx="228300" cy="28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1pPr>
            <a:lvl2pPr lvl="1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2pPr>
            <a:lvl3pPr lvl="2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3pPr>
            <a:lvl4pPr lvl="3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4pPr>
            <a:lvl5pPr lvl="4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5pPr>
            <a:lvl6pPr lvl="5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6pPr>
            <a:lvl7pPr lvl="6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7pPr>
            <a:lvl8pPr lvl="7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8pPr>
            <a:lvl9pPr lvl="8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5_NewHiresSlide">
  <p:cSld name="TITLE_8_2_2_3">
    <p:spTree>
      <p:nvGrpSpPr>
        <p:cNvPr id="1372" name="Shape 1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3" name="Google Shape;1373;p147"/>
          <p:cNvSpPr/>
          <p:nvPr>
            <p:ph idx="2" type="pic"/>
          </p:nvPr>
        </p:nvSpPr>
        <p:spPr>
          <a:xfrm>
            <a:off x="329150" y="1222075"/>
            <a:ext cx="926700" cy="926700"/>
          </a:xfrm>
          <a:prstGeom prst="roundRect">
            <a:avLst>
              <a:gd fmla="val 6361" name="adj"/>
            </a:avLst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74" name="Google Shape;1374;p147"/>
          <p:cNvSpPr txBox="1"/>
          <p:nvPr>
            <p:ph type="title"/>
          </p:nvPr>
        </p:nvSpPr>
        <p:spPr>
          <a:xfrm>
            <a:off x="329153" y="342900"/>
            <a:ext cx="5240700" cy="4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Inter"/>
              <a:buNone/>
              <a:defRPr b="1" sz="2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"/>
              <a:buFont typeface="Inter"/>
              <a:buNone/>
              <a:defRPr sz="5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"/>
              <a:buFont typeface="Inter"/>
              <a:buNone/>
              <a:defRPr sz="5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"/>
              <a:buFont typeface="Inter"/>
              <a:buNone/>
              <a:defRPr sz="5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"/>
              <a:buFont typeface="Inter"/>
              <a:buNone/>
              <a:defRPr sz="5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"/>
              <a:buFont typeface="Inter"/>
              <a:buNone/>
              <a:defRPr sz="5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"/>
              <a:buFont typeface="Inter"/>
              <a:buNone/>
              <a:defRPr sz="5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"/>
              <a:buFont typeface="Inter"/>
              <a:buNone/>
              <a:defRPr sz="5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"/>
              <a:buFont typeface="Inter"/>
              <a:buNone/>
              <a:defRPr sz="5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375" name="Google Shape;1375;p147"/>
          <p:cNvSpPr txBox="1"/>
          <p:nvPr>
            <p:ph idx="1" type="subTitle"/>
          </p:nvPr>
        </p:nvSpPr>
        <p:spPr>
          <a:xfrm>
            <a:off x="329153" y="2236116"/>
            <a:ext cx="926700" cy="2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Inter"/>
              <a:buNone/>
              <a:defRPr sz="9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Inter"/>
              <a:buNone/>
              <a:defRPr sz="9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Inter"/>
              <a:buNone/>
              <a:defRPr sz="9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Inter"/>
              <a:buNone/>
              <a:defRPr sz="9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Inter"/>
              <a:buNone/>
              <a:defRPr sz="9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Inter"/>
              <a:buNone/>
              <a:defRPr sz="9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Inter"/>
              <a:buNone/>
              <a:defRPr sz="9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Inter"/>
              <a:buNone/>
              <a:defRPr sz="9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Inter"/>
              <a:buNone/>
              <a:defRPr sz="9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376" name="Google Shape;1376;p147"/>
          <p:cNvSpPr txBox="1"/>
          <p:nvPr>
            <p:ph idx="3" type="subTitle"/>
          </p:nvPr>
        </p:nvSpPr>
        <p:spPr>
          <a:xfrm>
            <a:off x="1840933" y="2236116"/>
            <a:ext cx="926700" cy="2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Inter"/>
              <a:buNone/>
              <a:defRPr sz="9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Inter"/>
              <a:buNone/>
              <a:defRPr sz="9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Inter"/>
              <a:buNone/>
              <a:defRPr sz="9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Inter"/>
              <a:buNone/>
              <a:defRPr sz="9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Inter"/>
              <a:buNone/>
              <a:defRPr sz="9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Inter"/>
              <a:buNone/>
              <a:defRPr sz="9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Inter"/>
              <a:buNone/>
              <a:defRPr sz="9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Inter"/>
              <a:buNone/>
              <a:defRPr sz="9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Inter"/>
              <a:buNone/>
              <a:defRPr sz="9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377" name="Google Shape;1377;p147"/>
          <p:cNvSpPr txBox="1"/>
          <p:nvPr>
            <p:ph idx="4" type="subTitle"/>
          </p:nvPr>
        </p:nvSpPr>
        <p:spPr>
          <a:xfrm>
            <a:off x="3352713" y="2236116"/>
            <a:ext cx="926700" cy="2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Inter"/>
              <a:buNone/>
              <a:defRPr sz="9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Inter"/>
              <a:buNone/>
              <a:defRPr sz="9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Inter"/>
              <a:buNone/>
              <a:defRPr sz="9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Inter"/>
              <a:buNone/>
              <a:defRPr sz="9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Inter"/>
              <a:buNone/>
              <a:defRPr sz="9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Inter"/>
              <a:buNone/>
              <a:defRPr sz="9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Inter"/>
              <a:buNone/>
              <a:defRPr sz="9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Inter"/>
              <a:buNone/>
              <a:defRPr sz="9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Inter"/>
              <a:buNone/>
              <a:defRPr sz="9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378" name="Google Shape;1378;p147"/>
          <p:cNvSpPr txBox="1"/>
          <p:nvPr>
            <p:ph idx="5" type="subTitle"/>
          </p:nvPr>
        </p:nvSpPr>
        <p:spPr>
          <a:xfrm>
            <a:off x="4864494" y="2236116"/>
            <a:ext cx="926700" cy="2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Inter"/>
              <a:buNone/>
              <a:defRPr sz="9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Inter"/>
              <a:buNone/>
              <a:defRPr sz="9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Inter"/>
              <a:buNone/>
              <a:defRPr sz="9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Inter"/>
              <a:buNone/>
              <a:defRPr sz="9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Inter"/>
              <a:buNone/>
              <a:defRPr sz="9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Inter"/>
              <a:buNone/>
              <a:defRPr sz="9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Inter"/>
              <a:buNone/>
              <a:defRPr sz="9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Inter"/>
              <a:buNone/>
              <a:defRPr sz="9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Inter"/>
              <a:buNone/>
              <a:defRPr sz="9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379" name="Google Shape;1379;p147"/>
          <p:cNvSpPr txBox="1"/>
          <p:nvPr>
            <p:ph idx="6" type="subTitle"/>
          </p:nvPr>
        </p:nvSpPr>
        <p:spPr>
          <a:xfrm>
            <a:off x="6376274" y="2236116"/>
            <a:ext cx="926700" cy="2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Inter"/>
              <a:buNone/>
              <a:defRPr sz="9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Inter"/>
              <a:buNone/>
              <a:defRPr sz="9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Inter"/>
              <a:buNone/>
              <a:defRPr sz="9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Inter"/>
              <a:buNone/>
              <a:defRPr sz="9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Inter"/>
              <a:buNone/>
              <a:defRPr sz="9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Inter"/>
              <a:buNone/>
              <a:defRPr sz="9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Inter"/>
              <a:buNone/>
              <a:defRPr sz="9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Inter"/>
              <a:buNone/>
              <a:defRPr sz="9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Inter"/>
              <a:buNone/>
              <a:defRPr sz="9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380" name="Google Shape;1380;p147"/>
          <p:cNvSpPr txBox="1"/>
          <p:nvPr>
            <p:ph idx="7" type="subTitle"/>
          </p:nvPr>
        </p:nvSpPr>
        <p:spPr>
          <a:xfrm>
            <a:off x="7888054" y="2236116"/>
            <a:ext cx="926700" cy="2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Inter"/>
              <a:buNone/>
              <a:defRPr sz="9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Inter"/>
              <a:buNone/>
              <a:defRPr sz="9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Inter"/>
              <a:buNone/>
              <a:defRPr sz="9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Inter"/>
              <a:buNone/>
              <a:defRPr sz="9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Inter"/>
              <a:buNone/>
              <a:defRPr sz="9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Inter"/>
              <a:buNone/>
              <a:defRPr sz="9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Inter"/>
              <a:buNone/>
              <a:defRPr sz="9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Inter"/>
              <a:buNone/>
              <a:defRPr sz="9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Inter"/>
              <a:buNone/>
              <a:defRPr sz="9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381" name="Google Shape;1381;p147"/>
          <p:cNvSpPr/>
          <p:nvPr>
            <p:ph idx="8" type="pic"/>
          </p:nvPr>
        </p:nvSpPr>
        <p:spPr>
          <a:xfrm>
            <a:off x="1840950" y="1222075"/>
            <a:ext cx="926700" cy="926700"/>
          </a:xfrm>
          <a:prstGeom prst="roundRect">
            <a:avLst>
              <a:gd fmla="val 6361" name="adj"/>
            </a:avLst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82" name="Google Shape;1382;p147"/>
          <p:cNvSpPr/>
          <p:nvPr>
            <p:ph idx="9" type="pic"/>
          </p:nvPr>
        </p:nvSpPr>
        <p:spPr>
          <a:xfrm>
            <a:off x="3352750" y="1222075"/>
            <a:ext cx="926700" cy="926700"/>
          </a:xfrm>
          <a:prstGeom prst="roundRect">
            <a:avLst>
              <a:gd fmla="val 6361" name="adj"/>
            </a:avLst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83" name="Google Shape;1383;p147"/>
          <p:cNvSpPr/>
          <p:nvPr>
            <p:ph idx="13" type="pic"/>
          </p:nvPr>
        </p:nvSpPr>
        <p:spPr>
          <a:xfrm>
            <a:off x="4864550" y="1222075"/>
            <a:ext cx="926700" cy="926700"/>
          </a:xfrm>
          <a:prstGeom prst="roundRect">
            <a:avLst>
              <a:gd fmla="val 6361" name="adj"/>
            </a:avLst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84" name="Google Shape;1384;p147"/>
          <p:cNvSpPr/>
          <p:nvPr>
            <p:ph idx="14" type="pic"/>
          </p:nvPr>
        </p:nvSpPr>
        <p:spPr>
          <a:xfrm>
            <a:off x="6376350" y="1222075"/>
            <a:ext cx="926700" cy="926700"/>
          </a:xfrm>
          <a:prstGeom prst="roundRect">
            <a:avLst>
              <a:gd fmla="val 6361" name="adj"/>
            </a:avLst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85" name="Google Shape;1385;p147"/>
          <p:cNvSpPr/>
          <p:nvPr>
            <p:ph idx="15" type="pic"/>
          </p:nvPr>
        </p:nvSpPr>
        <p:spPr>
          <a:xfrm>
            <a:off x="7888150" y="1222075"/>
            <a:ext cx="926700" cy="926700"/>
          </a:xfrm>
          <a:prstGeom prst="roundRect">
            <a:avLst>
              <a:gd fmla="val 6361" name="adj"/>
            </a:avLst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86" name="Google Shape;1386;p147"/>
          <p:cNvSpPr/>
          <p:nvPr>
            <p:ph idx="16" type="pic"/>
          </p:nvPr>
        </p:nvSpPr>
        <p:spPr>
          <a:xfrm>
            <a:off x="329150" y="2918800"/>
            <a:ext cx="926700" cy="926700"/>
          </a:xfrm>
          <a:prstGeom prst="roundRect">
            <a:avLst>
              <a:gd fmla="val 6361" name="adj"/>
            </a:avLst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87" name="Google Shape;1387;p147"/>
          <p:cNvSpPr txBox="1"/>
          <p:nvPr>
            <p:ph idx="17" type="subTitle"/>
          </p:nvPr>
        </p:nvSpPr>
        <p:spPr>
          <a:xfrm>
            <a:off x="329153" y="3932841"/>
            <a:ext cx="926700" cy="2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Inter"/>
              <a:buNone/>
              <a:defRPr sz="9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Inter"/>
              <a:buNone/>
              <a:defRPr sz="9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Inter"/>
              <a:buNone/>
              <a:defRPr sz="9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Inter"/>
              <a:buNone/>
              <a:defRPr sz="9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Inter"/>
              <a:buNone/>
              <a:defRPr sz="9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Inter"/>
              <a:buNone/>
              <a:defRPr sz="9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Inter"/>
              <a:buNone/>
              <a:defRPr sz="9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Inter"/>
              <a:buNone/>
              <a:defRPr sz="9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Inter"/>
              <a:buNone/>
              <a:defRPr sz="9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388" name="Google Shape;1388;p147"/>
          <p:cNvSpPr txBox="1"/>
          <p:nvPr>
            <p:ph idx="18" type="subTitle"/>
          </p:nvPr>
        </p:nvSpPr>
        <p:spPr>
          <a:xfrm>
            <a:off x="1840933" y="3932841"/>
            <a:ext cx="926700" cy="2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Inter"/>
              <a:buNone/>
              <a:defRPr sz="9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Inter"/>
              <a:buNone/>
              <a:defRPr sz="9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Inter"/>
              <a:buNone/>
              <a:defRPr sz="9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Inter"/>
              <a:buNone/>
              <a:defRPr sz="9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Inter"/>
              <a:buNone/>
              <a:defRPr sz="9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Inter"/>
              <a:buNone/>
              <a:defRPr sz="9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Inter"/>
              <a:buNone/>
              <a:defRPr sz="9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Inter"/>
              <a:buNone/>
              <a:defRPr sz="9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Inter"/>
              <a:buNone/>
              <a:defRPr sz="9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389" name="Google Shape;1389;p147"/>
          <p:cNvSpPr txBox="1"/>
          <p:nvPr>
            <p:ph idx="19" type="subTitle"/>
          </p:nvPr>
        </p:nvSpPr>
        <p:spPr>
          <a:xfrm>
            <a:off x="3352713" y="3932841"/>
            <a:ext cx="926700" cy="2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Inter"/>
              <a:buNone/>
              <a:defRPr sz="9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Inter"/>
              <a:buNone/>
              <a:defRPr sz="9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Inter"/>
              <a:buNone/>
              <a:defRPr sz="9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Inter"/>
              <a:buNone/>
              <a:defRPr sz="9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Inter"/>
              <a:buNone/>
              <a:defRPr sz="9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Inter"/>
              <a:buNone/>
              <a:defRPr sz="9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Inter"/>
              <a:buNone/>
              <a:defRPr sz="9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Inter"/>
              <a:buNone/>
              <a:defRPr sz="9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Inter"/>
              <a:buNone/>
              <a:defRPr sz="9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390" name="Google Shape;1390;p147"/>
          <p:cNvSpPr txBox="1"/>
          <p:nvPr>
            <p:ph idx="20" type="subTitle"/>
          </p:nvPr>
        </p:nvSpPr>
        <p:spPr>
          <a:xfrm>
            <a:off x="4864494" y="3932841"/>
            <a:ext cx="926700" cy="2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Inter"/>
              <a:buNone/>
              <a:defRPr sz="9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Inter"/>
              <a:buNone/>
              <a:defRPr sz="9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Inter"/>
              <a:buNone/>
              <a:defRPr sz="9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Inter"/>
              <a:buNone/>
              <a:defRPr sz="9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Inter"/>
              <a:buNone/>
              <a:defRPr sz="9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Inter"/>
              <a:buNone/>
              <a:defRPr sz="9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Inter"/>
              <a:buNone/>
              <a:defRPr sz="9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Inter"/>
              <a:buNone/>
              <a:defRPr sz="9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Inter"/>
              <a:buNone/>
              <a:defRPr sz="9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391" name="Google Shape;1391;p147"/>
          <p:cNvSpPr txBox="1"/>
          <p:nvPr>
            <p:ph idx="21" type="subTitle"/>
          </p:nvPr>
        </p:nvSpPr>
        <p:spPr>
          <a:xfrm>
            <a:off x="6376274" y="3932841"/>
            <a:ext cx="926700" cy="2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Inter"/>
              <a:buNone/>
              <a:defRPr sz="9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Inter"/>
              <a:buNone/>
              <a:defRPr sz="9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Inter"/>
              <a:buNone/>
              <a:defRPr sz="9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Inter"/>
              <a:buNone/>
              <a:defRPr sz="9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Inter"/>
              <a:buNone/>
              <a:defRPr sz="9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Inter"/>
              <a:buNone/>
              <a:defRPr sz="9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Inter"/>
              <a:buNone/>
              <a:defRPr sz="9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Inter"/>
              <a:buNone/>
              <a:defRPr sz="9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Inter"/>
              <a:buNone/>
              <a:defRPr sz="9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392" name="Google Shape;1392;p147"/>
          <p:cNvSpPr txBox="1"/>
          <p:nvPr>
            <p:ph idx="22" type="subTitle"/>
          </p:nvPr>
        </p:nvSpPr>
        <p:spPr>
          <a:xfrm>
            <a:off x="7888054" y="3932841"/>
            <a:ext cx="926700" cy="2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Inter"/>
              <a:buNone/>
              <a:defRPr sz="9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Inter"/>
              <a:buNone/>
              <a:defRPr sz="9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Inter"/>
              <a:buNone/>
              <a:defRPr sz="9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Inter"/>
              <a:buNone/>
              <a:defRPr sz="9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Inter"/>
              <a:buNone/>
              <a:defRPr sz="9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Inter"/>
              <a:buNone/>
              <a:defRPr sz="9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Inter"/>
              <a:buNone/>
              <a:defRPr sz="9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Inter"/>
              <a:buNone/>
              <a:defRPr sz="9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Inter"/>
              <a:buNone/>
              <a:defRPr sz="9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393" name="Google Shape;1393;p147"/>
          <p:cNvSpPr/>
          <p:nvPr>
            <p:ph idx="23" type="pic"/>
          </p:nvPr>
        </p:nvSpPr>
        <p:spPr>
          <a:xfrm>
            <a:off x="1840950" y="2918800"/>
            <a:ext cx="926700" cy="926700"/>
          </a:xfrm>
          <a:prstGeom prst="roundRect">
            <a:avLst>
              <a:gd fmla="val 6361" name="adj"/>
            </a:avLst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94" name="Google Shape;1394;p147"/>
          <p:cNvSpPr/>
          <p:nvPr>
            <p:ph idx="24" type="pic"/>
          </p:nvPr>
        </p:nvSpPr>
        <p:spPr>
          <a:xfrm>
            <a:off x="3352750" y="2918800"/>
            <a:ext cx="926700" cy="926700"/>
          </a:xfrm>
          <a:prstGeom prst="roundRect">
            <a:avLst>
              <a:gd fmla="val 6361" name="adj"/>
            </a:avLst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95" name="Google Shape;1395;p147"/>
          <p:cNvSpPr/>
          <p:nvPr>
            <p:ph idx="25" type="pic"/>
          </p:nvPr>
        </p:nvSpPr>
        <p:spPr>
          <a:xfrm>
            <a:off x="4864550" y="2918800"/>
            <a:ext cx="926700" cy="926700"/>
          </a:xfrm>
          <a:prstGeom prst="roundRect">
            <a:avLst>
              <a:gd fmla="val 6361" name="adj"/>
            </a:avLst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96" name="Google Shape;1396;p147"/>
          <p:cNvSpPr/>
          <p:nvPr>
            <p:ph idx="26" type="pic"/>
          </p:nvPr>
        </p:nvSpPr>
        <p:spPr>
          <a:xfrm>
            <a:off x="6376350" y="2918800"/>
            <a:ext cx="926700" cy="926700"/>
          </a:xfrm>
          <a:prstGeom prst="roundRect">
            <a:avLst>
              <a:gd fmla="val 6361" name="adj"/>
            </a:avLst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97" name="Google Shape;1397;p147"/>
          <p:cNvSpPr/>
          <p:nvPr>
            <p:ph idx="27" type="pic"/>
          </p:nvPr>
        </p:nvSpPr>
        <p:spPr>
          <a:xfrm>
            <a:off x="7888150" y="2918800"/>
            <a:ext cx="926700" cy="926700"/>
          </a:xfrm>
          <a:prstGeom prst="roundRect">
            <a:avLst>
              <a:gd fmla="val 6361" name="adj"/>
            </a:avLst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sp>
      <p:pic>
        <p:nvPicPr>
          <p:cNvPr id="1398" name="Google Shape;1398;p14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15350" y="4786297"/>
            <a:ext cx="141522" cy="197375"/>
          </a:xfrm>
          <a:prstGeom prst="rect">
            <a:avLst/>
          </a:prstGeom>
          <a:noFill/>
          <a:ln>
            <a:noFill/>
          </a:ln>
        </p:spPr>
      </p:pic>
      <p:sp>
        <p:nvSpPr>
          <p:cNvPr id="1399" name="Google Shape;1399;p147"/>
          <p:cNvSpPr txBox="1"/>
          <p:nvPr>
            <p:ph idx="12" type="sldNum"/>
          </p:nvPr>
        </p:nvSpPr>
        <p:spPr>
          <a:xfrm>
            <a:off x="8586613" y="4715606"/>
            <a:ext cx="228300" cy="28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1pPr>
            <a:lvl2pPr lvl="1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2pPr>
            <a:lvl3pPr lvl="2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3pPr>
            <a:lvl4pPr lvl="3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4pPr>
            <a:lvl5pPr lvl="4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5pPr>
            <a:lvl6pPr lvl="5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6pPr>
            <a:lvl7pPr lvl="6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7pPr>
            <a:lvl8pPr lvl="7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8pPr>
            <a:lvl9pPr lvl="8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_AgendaLight2">
  <p:cSld name="TITLE_8_2_5_1">
    <p:bg>
      <p:bgPr>
        <a:solidFill>
          <a:schemeClr val="accent4"/>
        </a:solidFill>
      </p:bgPr>
    </p:bg>
    <p:spTree>
      <p:nvGrpSpPr>
        <p:cNvPr id="1400" name="Shape 1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1" name="Google Shape;1401;p148"/>
          <p:cNvSpPr txBox="1"/>
          <p:nvPr>
            <p:ph type="title"/>
          </p:nvPr>
        </p:nvSpPr>
        <p:spPr>
          <a:xfrm>
            <a:off x="329150" y="1811100"/>
            <a:ext cx="3354300" cy="152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Inter"/>
              <a:buNone/>
              <a:defRPr b="1" sz="48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Inter"/>
              <a:buNone/>
              <a:defRPr sz="48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Inter"/>
              <a:buNone/>
              <a:defRPr sz="48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Inter"/>
              <a:buNone/>
              <a:defRPr sz="48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Inter"/>
              <a:buNone/>
              <a:defRPr sz="48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Inter"/>
              <a:buNone/>
              <a:defRPr sz="48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Inter"/>
              <a:buNone/>
              <a:defRPr sz="48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Inter"/>
              <a:buNone/>
              <a:defRPr sz="48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Inter"/>
              <a:buNone/>
              <a:defRPr sz="48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402" name="Google Shape;1402;p148"/>
          <p:cNvSpPr txBox="1"/>
          <p:nvPr>
            <p:ph idx="1" type="body"/>
          </p:nvPr>
        </p:nvSpPr>
        <p:spPr>
          <a:xfrm>
            <a:off x="4921450" y="728850"/>
            <a:ext cx="3182100" cy="3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311150" lvl="0" marL="4572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Inter"/>
              <a:buAutoNum type="arabicPeriod"/>
              <a:defRPr b="1" sz="13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11150" lvl="1" marL="9144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Inter"/>
              <a:buAutoNum type="alphaLcPeriod"/>
              <a:defRPr sz="13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-311150" lvl="2" marL="13716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Inter"/>
              <a:buAutoNum type="romanLcPeriod"/>
              <a:defRPr sz="13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-311150" lvl="3" marL="18288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Inter"/>
              <a:buAutoNum type="arabicPeriod"/>
              <a:defRPr sz="13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-311150" lvl="4" marL="22860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Inter"/>
              <a:buAutoNum type="alphaLcPeriod"/>
              <a:defRPr sz="13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311150" lvl="5" marL="27432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Inter"/>
              <a:buAutoNum type="romanLcPeriod"/>
              <a:defRPr sz="13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-311150" lvl="6" marL="32004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Inter"/>
              <a:buAutoNum type="arabicPeriod"/>
              <a:defRPr sz="13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-311150" lvl="7" marL="36576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Inter"/>
              <a:buAutoNum type="alphaLcPeriod"/>
              <a:defRPr sz="13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-311150" lvl="8" marL="41148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Inter"/>
              <a:buAutoNum type="romanLcPeriod"/>
              <a:defRPr sz="13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pic>
        <p:nvPicPr>
          <p:cNvPr id="1403" name="Google Shape;1403;p14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15350" y="4786297"/>
            <a:ext cx="141522" cy="197375"/>
          </a:xfrm>
          <a:prstGeom prst="rect">
            <a:avLst/>
          </a:prstGeom>
          <a:noFill/>
          <a:ln>
            <a:noFill/>
          </a:ln>
        </p:spPr>
      </p:pic>
      <p:sp>
        <p:nvSpPr>
          <p:cNvPr id="1404" name="Google Shape;1404;p148"/>
          <p:cNvSpPr txBox="1"/>
          <p:nvPr>
            <p:ph idx="12" type="sldNum"/>
          </p:nvPr>
        </p:nvSpPr>
        <p:spPr>
          <a:xfrm>
            <a:off x="8586613" y="4715606"/>
            <a:ext cx="228300" cy="28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1pPr>
            <a:lvl2pPr lvl="1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2pPr>
            <a:lvl3pPr lvl="2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3pPr>
            <a:lvl4pPr lvl="3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4pPr>
            <a:lvl5pPr lvl="4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5pPr>
            <a:lvl6pPr lvl="5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6pPr>
            <a:lvl7pPr lvl="6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7pPr>
            <a:lvl8pPr lvl="7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8pPr>
            <a:lvl9pPr lvl="8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520">
          <p15:clr>
            <a:schemeClr val="accent6"/>
          </p15:clr>
        </p15:guide>
        <p15:guide id="2" pos="3242">
          <p15:clr>
            <a:schemeClr val="accent6"/>
          </p15:clr>
        </p15:guide>
      </p15:sldGuideLst>
    </p:ext>
  </p:extLst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_AgendaLight1">
  <p:cSld name="TITLE_8_2_5_1_2">
    <p:spTree>
      <p:nvGrpSpPr>
        <p:cNvPr id="1405" name="Shape 1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" name="Google Shape;1406;p149"/>
          <p:cNvSpPr/>
          <p:nvPr/>
        </p:nvSpPr>
        <p:spPr>
          <a:xfrm>
            <a:off x="2979775" y="0"/>
            <a:ext cx="61641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407" name="Google Shape;1407;p149"/>
          <p:cNvSpPr txBox="1"/>
          <p:nvPr>
            <p:ph type="title"/>
          </p:nvPr>
        </p:nvSpPr>
        <p:spPr>
          <a:xfrm>
            <a:off x="329150" y="342900"/>
            <a:ext cx="2418600" cy="8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Inter"/>
              <a:buNone/>
              <a:defRPr b="1" sz="2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Inter"/>
              <a:buNone/>
              <a:defRPr sz="2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Inter"/>
              <a:buNone/>
              <a:defRPr sz="2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Inter"/>
              <a:buNone/>
              <a:defRPr sz="2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Inter"/>
              <a:buNone/>
              <a:defRPr sz="2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Inter"/>
              <a:buNone/>
              <a:defRPr sz="2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Inter"/>
              <a:buNone/>
              <a:defRPr sz="2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Inter"/>
              <a:buNone/>
              <a:defRPr sz="2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Inter"/>
              <a:buNone/>
              <a:defRPr sz="2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408" name="Google Shape;1408;p149"/>
          <p:cNvSpPr txBox="1"/>
          <p:nvPr>
            <p:ph idx="1" type="body"/>
          </p:nvPr>
        </p:nvSpPr>
        <p:spPr>
          <a:xfrm>
            <a:off x="329150" y="1457325"/>
            <a:ext cx="2358600" cy="28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Inter"/>
              <a:buChar char="●"/>
              <a:defRPr sz="13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11150" lvl="1" marL="9144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Inter"/>
              <a:buChar char="○"/>
              <a:defRPr sz="13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-311150" lvl="2" marL="13716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Inter"/>
              <a:buChar char="■"/>
              <a:defRPr sz="13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-311150" lvl="3" marL="18288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Inter"/>
              <a:buChar char="●"/>
              <a:defRPr sz="13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-311150" lvl="4" marL="22860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Inter"/>
              <a:buChar char="○"/>
              <a:defRPr sz="13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311150" lvl="5" marL="27432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Inter"/>
              <a:buChar char="■"/>
              <a:defRPr sz="13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-311150" lvl="6" marL="32004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Inter"/>
              <a:buChar char="●"/>
              <a:defRPr sz="13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-311150" lvl="7" marL="36576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Inter"/>
              <a:buChar char="○"/>
              <a:defRPr sz="13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-311150" lvl="8" marL="41148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Inter"/>
              <a:buChar char="■"/>
              <a:defRPr sz="13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409" name="Google Shape;1409;p149"/>
          <p:cNvSpPr txBox="1"/>
          <p:nvPr>
            <p:ph idx="2" type="body"/>
          </p:nvPr>
        </p:nvSpPr>
        <p:spPr>
          <a:xfrm>
            <a:off x="4359628" y="574134"/>
            <a:ext cx="3404400" cy="38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342900" lvl="0" marL="4572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AutoNum type="arabicPeriod"/>
              <a:defRPr sz="18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42900" lvl="1" marL="9144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AutoNum type="alphaLcPeriod"/>
              <a:defRPr sz="18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-342900" lvl="2" marL="13716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AutoNum type="romanLcPeriod"/>
              <a:defRPr sz="18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-342900" lvl="3" marL="18288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AutoNum type="arabicPeriod"/>
              <a:defRPr sz="18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-342900" lvl="4" marL="22860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AutoNum type="alphaLcPeriod"/>
              <a:defRPr sz="18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342900" lvl="5" marL="27432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AutoNum type="romanLcPeriod"/>
              <a:defRPr sz="18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-342900" lvl="6" marL="32004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AutoNum type="arabicPeriod"/>
              <a:defRPr sz="18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-342900" lvl="7" marL="36576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AutoNum type="alphaLcPeriod"/>
              <a:defRPr sz="18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-342900" lvl="8" marL="41148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AutoNum type="romanLcPeriod"/>
              <a:defRPr sz="18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pic>
        <p:nvPicPr>
          <p:cNvPr id="1410" name="Google Shape;1410;p14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15350" y="4786297"/>
            <a:ext cx="141522" cy="197375"/>
          </a:xfrm>
          <a:prstGeom prst="rect">
            <a:avLst/>
          </a:prstGeom>
          <a:noFill/>
          <a:ln>
            <a:noFill/>
          </a:ln>
        </p:spPr>
      </p:pic>
      <p:sp>
        <p:nvSpPr>
          <p:cNvPr id="1411" name="Google Shape;1411;p149"/>
          <p:cNvSpPr txBox="1"/>
          <p:nvPr>
            <p:ph idx="12" type="sldNum"/>
          </p:nvPr>
        </p:nvSpPr>
        <p:spPr>
          <a:xfrm>
            <a:off x="8586613" y="4715606"/>
            <a:ext cx="228300" cy="28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1pPr>
            <a:lvl2pPr lvl="1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2pPr>
            <a:lvl3pPr lvl="2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3pPr>
            <a:lvl4pPr lvl="3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4pPr>
            <a:lvl5pPr lvl="4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5pPr>
            <a:lvl6pPr lvl="5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6pPr>
            <a:lvl7pPr lvl="6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7pPr>
            <a:lvl8pPr lvl="7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8pPr>
            <a:lvl9pPr lvl="8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520">
          <p15:clr>
            <a:schemeClr val="accent6"/>
          </p15:clr>
        </p15:guide>
        <p15:guide id="2" pos="3242">
          <p15:clr>
            <a:schemeClr val="accent6"/>
          </p15:clr>
        </p15:guide>
      </p15:sldGuideLst>
    </p:ext>
  </p:extLst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_CustomerCaseStudy">
  <p:cSld name="BLANK_1_1_1_1_1_1_1_1">
    <p:spTree>
      <p:nvGrpSpPr>
        <p:cNvPr id="1412" name="Shape 1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" name="Google Shape;1413;p150"/>
          <p:cNvSpPr/>
          <p:nvPr/>
        </p:nvSpPr>
        <p:spPr>
          <a:xfrm>
            <a:off x="2736225" y="2109075"/>
            <a:ext cx="3198600" cy="3034500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rgbClr val="007FFF"/>
              </a:solidFill>
            </a:endParaRPr>
          </a:p>
        </p:txBody>
      </p:sp>
      <p:sp>
        <p:nvSpPr>
          <p:cNvPr id="1414" name="Google Shape;1414;p150"/>
          <p:cNvSpPr/>
          <p:nvPr/>
        </p:nvSpPr>
        <p:spPr>
          <a:xfrm>
            <a:off x="5936475" y="2109075"/>
            <a:ext cx="3221400" cy="3034500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rgbClr val="007FFF"/>
              </a:solidFill>
            </a:endParaRPr>
          </a:p>
        </p:txBody>
      </p:sp>
      <p:sp>
        <p:nvSpPr>
          <p:cNvPr id="1415" name="Google Shape;1415;p150"/>
          <p:cNvSpPr/>
          <p:nvPr/>
        </p:nvSpPr>
        <p:spPr>
          <a:xfrm>
            <a:off x="5933727" y="4123641"/>
            <a:ext cx="3221400" cy="1020000"/>
          </a:xfrm>
          <a:prstGeom prst="rect">
            <a:avLst/>
          </a:prstGeom>
          <a:solidFill>
            <a:srgbClr val="EBF1FF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rgbClr val="007FFF"/>
              </a:solidFill>
            </a:endParaRPr>
          </a:p>
        </p:txBody>
      </p:sp>
      <p:cxnSp>
        <p:nvCxnSpPr>
          <p:cNvPr id="1416" name="Google Shape;1416;p150"/>
          <p:cNvCxnSpPr/>
          <p:nvPr/>
        </p:nvCxnSpPr>
        <p:spPr>
          <a:xfrm>
            <a:off x="5933727" y="4578816"/>
            <a:ext cx="3221400" cy="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17" name="Google Shape;1417;p150"/>
          <p:cNvCxnSpPr/>
          <p:nvPr/>
        </p:nvCxnSpPr>
        <p:spPr>
          <a:xfrm>
            <a:off x="7535751" y="4580053"/>
            <a:ext cx="0" cy="56130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18" name="Google Shape;1418;p150"/>
          <p:cNvCxnSpPr/>
          <p:nvPr/>
        </p:nvCxnSpPr>
        <p:spPr>
          <a:xfrm>
            <a:off x="5933727" y="4123641"/>
            <a:ext cx="3221400" cy="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19" name="Google Shape;1419;p150"/>
          <p:cNvSpPr/>
          <p:nvPr/>
        </p:nvSpPr>
        <p:spPr>
          <a:xfrm>
            <a:off x="2736225" y="0"/>
            <a:ext cx="3198600" cy="21090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rgbClr val="007FFF"/>
              </a:solidFill>
            </a:endParaRPr>
          </a:p>
        </p:txBody>
      </p:sp>
      <p:sp>
        <p:nvSpPr>
          <p:cNvPr id="1420" name="Google Shape;1420;p150"/>
          <p:cNvSpPr/>
          <p:nvPr/>
        </p:nvSpPr>
        <p:spPr>
          <a:xfrm>
            <a:off x="5933725" y="50"/>
            <a:ext cx="3221400" cy="21090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1" name="Google Shape;1421;p150"/>
          <p:cNvSpPr txBox="1"/>
          <p:nvPr>
            <p:ph type="title"/>
          </p:nvPr>
        </p:nvSpPr>
        <p:spPr>
          <a:xfrm>
            <a:off x="2936175" y="191644"/>
            <a:ext cx="2499300" cy="24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ter"/>
              <a:buNone/>
              <a:defRPr b="1" sz="13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Inter"/>
              <a:buNone/>
              <a:defRPr b="1" sz="27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Inter"/>
              <a:buNone/>
              <a:defRPr b="1" sz="27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Inter"/>
              <a:buNone/>
              <a:defRPr b="1" sz="27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Inter"/>
              <a:buNone/>
              <a:defRPr b="1" sz="27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Inter"/>
              <a:buNone/>
              <a:defRPr b="1" sz="27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Inter"/>
              <a:buNone/>
              <a:defRPr b="1" sz="27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Inter"/>
              <a:buNone/>
              <a:defRPr b="1" sz="27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Inter"/>
              <a:buNone/>
              <a:defRPr b="1" sz="27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422" name="Google Shape;1422;p150"/>
          <p:cNvSpPr txBox="1"/>
          <p:nvPr>
            <p:ph idx="1" type="body"/>
          </p:nvPr>
        </p:nvSpPr>
        <p:spPr>
          <a:xfrm>
            <a:off x="2936175" y="542878"/>
            <a:ext cx="2729400" cy="13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2921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AutoNum type="arabicPeriod"/>
              <a:defRPr sz="10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indent="-2921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AutoNum type="alphaLcPeriod"/>
              <a:defRPr sz="10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indent="-2921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AutoNum type="romanLcPeriod"/>
              <a:defRPr sz="10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indent="-2921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AutoNum type="arabicPeriod"/>
              <a:defRPr sz="10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indent="-2921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AutoNum type="alphaLcPeriod"/>
              <a:defRPr sz="10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indent="-2921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AutoNum type="romanLcPeriod"/>
              <a:defRPr sz="10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indent="-2921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AutoNum type="arabicPeriod"/>
              <a:defRPr sz="10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indent="-2921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AutoNum type="alphaLcPeriod"/>
              <a:defRPr sz="10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indent="-2921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AutoNum type="romanLcPeriod"/>
              <a:defRPr sz="10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1423" name="Google Shape;1423;p150"/>
          <p:cNvSpPr txBox="1"/>
          <p:nvPr>
            <p:ph idx="2" type="title"/>
          </p:nvPr>
        </p:nvSpPr>
        <p:spPr>
          <a:xfrm>
            <a:off x="6151837" y="191644"/>
            <a:ext cx="2499300" cy="24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nter"/>
              <a:buNone/>
              <a:defRPr b="1" sz="13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Inter"/>
              <a:buNone/>
              <a:defRPr b="1" sz="27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Inter"/>
              <a:buNone/>
              <a:defRPr b="1" sz="27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Inter"/>
              <a:buNone/>
              <a:defRPr b="1" sz="27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Inter"/>
              <a:buNone/>
              <a:defRPr b="1" sz="27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Inter"/>
              <a:buNone/>
              <a:defRPr b="1" sz="27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Inter"/>
              <a:buNone/>
              <a:defRPr b="1" sz="27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Inter"/>
              <a:buNone/>
              <a:defRPr b="1" sz="27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Inter"/>
              <a:buNone/>
              <a:defRPr b="1" sz="27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424" name="Google Shape;1424;p150"/>
          <p:cNvSpPr txBox="1"/>
          <p:nvPr>
            <p:ph idx="3" type="body"/>
          </p:nvPr>
        </p:nvSpPr>
        <p:spPr>
          <a:xfrm>
            <a:off x="6151837" y="542878"/>
            <a:ext cx="2729400" cy="13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2921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AutoNum type="arabicPeriod"/>
              <a:defRPr sz="10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indent="-2921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AutoNum type="alphaLcPeriod"/>
              <a:defRPr sz="10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indent="-2921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AutoNum type="romanLcPeriod"/>
              <a:defRPr sz="10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indent="-2921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AutoNum type="arabicPeriod"/>
              <a:defRPr sz="10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indent="-2921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AutoNum type="alphaLcPeriod"/>
              <a:defRPr sz="10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indent="-2921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AutoNum type="romanLcPeriod"/>
              <a:defRPr sz="10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indent="-2921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AutoNum type="arabicPeriod"/>
              <a:defRPr sz="10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indent="-2921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AutoNum type="alphaLcPeriod"/>
              <a:defRPr sz="10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indent="-2921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Medium"/>
              <a:buAutoNum type="romanLcPeriod"/>
              <a:defRPr sz="10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1425" name="Google Shape;1425;p150"/>
          <p:cNvSpPr txBox="1"/>
          <p:nvPr>
            <p:ph idx="4" type="body"/>
          </p:nvPr>
        </p:nvSpPr>
        <p:spPr>
          <a:xfrm>
            <a:off x="2936175" y="2708447"/>
            <a:ext cx="2587200" cy="1922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2984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AutoNum type="arabicPeriod"/>
              <a:defRPr sz="1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9845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AutoNum type="alphaLcPeriod"/>
              <a:defRPr sz="1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-29845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AutoNum type="romanLcPeriod"/>
              <a:defRPr sz="1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-29845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AutoNum type="arabicPeriod"/>
              <a:defRPr sz="1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-29845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AutoNum type="alphaLcPeriod"/>
              <a:defRPr sz="1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29845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AutoNum type="romanLcPeriod"/>
              <a:defRPr sz="1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-29845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AutoNum type="arabicPeriod"/>
              <a:defRPr sz="1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-29845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AutoNum type="alphaLcPeriod"/>
              <a:defRPr sz="1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-29845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AutoNum type="romanLcPeriod"/>
              <a:defRPr sz="1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426" name="Google Shape;1426;p150"/>
          <p:cNvSpPr txBox="1"/>
          <p:nvPr>
            <p:ph idx="5" type="body"/>
          </p:nvPr>
        </p:nvSpPr>
        <p:spPr>
          <a:xfrm>
            <a:off x="6151837" y="2672822"/>
            <a:ext cx="2729400" cy="11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2857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Inter"/>
              <a:buChar char="●"/>
              <a:defRPr sz="9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8575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Inter"/>
              <a:buChar char="○"/>
              <a:defRPr sz="9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-28575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Inter"/>
              <a:buChar char="■"/>
              <a:defRPr sz="9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-28575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Inter"/>
              <a:buChar char="●"/>
              <a:defRPr sz="9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-28575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Inter"/>
              <a:buChar char="○"/>
              <a:defRPr sz="9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28575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Inter"/>
              <a:buChar char="■"/>
              <a:defRPr sz="9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-28575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Inter"/>
              <a:buChar char="●"/>
              <a:defRPr sz="9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-28575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Inter"/>
              <a:buChar char="○"/>
              <a:defRPr sz="9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-28575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Inter"/>
              <a:buChar char="■"/>
              <a:defRPr sz="9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427" name="Google Shape;1427;p150"/>
          <p:cNvSpPr txBox="1"/>
          <p:nvPr>
            <p:ph idx="6" type="title"/>
          </p:nvPr>
        </p:nvSpPr>
        <p:spPr>
          <a:xfrm>
            <a:off x="2936175" y="2314575"/>
            <a:ext cx="2499300" cy="24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Inter"/>
              <a:buNone/>
              <a:defRPr b="1" sz="13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Inter"/>
              <a:buNone/>
              <a:defRPr b="1" sz="2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Inter"/>
              <a:buNone/>
              <a:defRPr b="1" sz="2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Inter"/>
              <a:buNone/>
              <a:defRPr b="1" sz="2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Inter"/>
              <a:buNone/>
              <a:defRPr b="1" sz="2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Inter"/>
              <a:buNone/>
              <a:defRPr b="1" sz="2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Inter"/>
              <a:buNone/>
              <a:defRPr b="1" sz="2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Inter"/>
              <a:buNone/>
              <a:defRPr b="1" sz="2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Inter"/>
              <a:buNone/>
              <a:defRPr b="1" sz="2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428" name="Google Shape;1428;p150"/>
          <p:cNvSpPr txBox="1"/>
          <p:nvPr>
            <p:ph idx="7" type="title"/>
          </p:nvPr>
        </p:nvSpPr>
        <p:spPr>
          <a:xfrm>
            <a:off x="6151837" y="2314575"/>
            <a:ext cx="2499300" cy="24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Inter"/>
              <a:buNone/>
              <a:defRPr b="1" sz="13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Inter"/>
              <a:buNone/>
              <a:defRPr b="1" sz="2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Inter"/>
              <a:buNone/>
              <a:defRPr b="1" sz="2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Inter"/>
              <a:buNone/>
              <a:defRPr b="1" sz="2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Inter"/>
              <a:buNone/>
              <a:defRPr b="1" sz="2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Inter"/>
              <a:buNone/>
              <a:defRPr b="1" sz="2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Inter"/>
              <a:buNone/>
              <a:defRPr b="1" sz="2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Inter"/>
              <a:buNone/>
              <a:defRPr b="1" sz="2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Inter"/>
              <a:buNone/>
              <a:defRPr b="1" sz="2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429" name="Google Shape;1429;p150"/>
          <p:cNvSpPr txBox="1"/>
          <p:nvPr>
            <p:ph idx="8" type="title"/>
          </p:nvPr>
        </p:nvSpPr>
        <p:spPr>
          <a:xfrm>
            <a:off x="6089464" y="4228547"/>
            <a:ext cx="2892600" cy="24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Inter"/>
              <a:buNone/>
              <a:defRPr b="1" sz="9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Inter"/>
              <a:buNone/>
              <a:defRPr b="1" sz="9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Inter"/>
              <a:buNone/>
              <a:defRPr b="1" sz="9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Inter"/>
              <a:buNone/>
              <a:defRPr b="1" sz="9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Inter"/>
              <a:buNone/>
              <a:defRPr b="1" sz="9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Inter"/>
              <a:buNone/>
              <a:defRPr b="1" sz="9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Inter"/>
              <a:buNone/>
              <a:defRPr b="1" sz="9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Inter"/>
              <a:buNone/>
              <a:defRPr b="1" sz="9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Inter"/>
              <a:buNone/>
              <a:defRPr b="1" sz="9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430" name="Google Shape;1430;p150"/>
          <p:cNvSpPr txBox="1"/>
          <p:nvPr>
            <p:ph idx="9" type="title"/>
          </p:nvPr>
        </p:nvSpPr>
        <p:spPr>
          <a:xfrm>
            <a:off x="6075712" y="4737947"/>
            <a:ext cx="1340400" cy="24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Inter"/>
              <a:buNone/>
              <a:defRPr b="1" sz="9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Inter"/>
              <a:buNone/>
              <a:defRPr b="1" sz="9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Inter"/>
              <a:buNone/>
              <a:defRPr b="1" sz="9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Inter"/>
              <a:buNone/>
              <a:defRPr b="1" sz="9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Inter"/>
              <a:buNone/>
              <a:defRPr b="1" sz="9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Inter"/>
              <a:buNone/>
              <a:defRPr b="1" sz="9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Inter"/>
              <a:buNone/>
              <a:defRPr b="1" sz="9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Inter"/>
              <a:buNone/>
              <a:defRPr b="1" sz="9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Inter"/>
              <a:buNone/>
              <a:defRPr b="1" sz="9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431" name="Google Shape;1431;p150"/>
          <p:cNvSpPr txBox="1"/>
          <p:nvPr>
            <p:ph idx="13" type="title"/>
          </p:nvPr>
        </p:nvSpPr>
        <p:spPr>
          <a:xfrm>
            <a:off x="7655408" y="4737947"/>
            <a:ext cx="1340400" cy="24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Inter"/>
              <a:buNone/>
              <a:defRPr b="1" sz="9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Inter"/>
              <a:buNone/>
              <a:defRPr b="1" sz="9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Inter"/>
              <a:buNone/>
              <a:defRPr b="1" sz="9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Inter"/>
              <a:buNone/>
              <a:defRPr b="1" sz="9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Inter"/>
              <a:buNone/>
              <a:defRPr b="1" sz="9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Inter"/>
              <a:buNone/>
              <a:defRPr b="1" sz="9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Inter"/>
              <a:buNone/>
              <a:defRPr b="1" sz="9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Inter"/>
              <a:buNone/>
              <a:defRPr b="1" sz="9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Inter"/>
              <a:buNone/>
              <a:defRPr b="1" sz="9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432" name="Google Shape;1432;p150"/>
          <p:cNvSpPr/>
          <p:nvPr>
            <p:ph idx="14" type="pic"/>
          </p:nvPr>
        </p:nvSpPr>
        <p:spPr>
          <a:xfrm>
            <a:off x="0" y="-7475"/>
            <a:ext cx="2729400" cy="514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_CustomerCaseStudy1">
  <p:cSld name="CUSTOM_13">
    <p:spTree>
      <p:nvGrpSpPr>
        <p:cNvPr id="1433" name="Shape 1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" name="Google Shape;1434;p151"/>
          <p:cNvSpPr/>
          <p:nvPr/>
        </p:nvSpPr>
        <p:spPr>
          <a:xfrm>
            <a:off x="4573725" y="0"/>
            <a:ext cx="45702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435" name="Google Shape;1435;p151"/>
          <p:cNvSpPr txBox="1"/>
          <p:nvPr>
            <p:ph type="title"/>
          </p:nvPr>
        </p:nvSpPr>
        <p:spPr>
          <a:xfrm>
            <a:off x="5091100" y="1014700"/>
            <a:ext cx="3601200" cy="313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436" name="Google Shape;1436;p151"/>
          <p:cNvSpPr txBox="1"/>
          <p:nvPr>
            <p:ph idx="2" type="title"/>
          </p:nvPr>
        </p:nvSpPr>
        <p:spPr>
          <a:xfrm>
            <a:off x="376950" y="2953800"/>
            <a:ext cx="3816000" cy="188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None/>
              <a:defRPr sz="24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None/>
              <a:defRPr sz="24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None/>
              <a:defRPr sz="24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None/>
              <a:defRPr sz="24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None/>
              <a:defRPr sz="24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None/>
              <a:defRPr sz="24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None/>
              <a:defRPr sz="24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None/>
              <a:defRPr sz="24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None/>
              <a:defRPr sz="24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437" name="Google Shape;1437;p151"/>
          <p:cNvSpPr/>
          <p:nvPr>
            <p:ph idx="3" type="pic"/>
          </p:nvPr>
        </p:nvSpPr>
        <p:spPr>
          <a:xfrm>
            <a:off x="0" y="0"/>
            <a:ext cx="4572000" cy="2571900"/>
          </a:xfrm>
          <a:prstGeom prst="rect">
            <a:avLst/>
          </a:prstGeom>
          <a:noFill/>
          <a:ln>
            <a:noFill/>
          </a:ln>
        </p:spPr>
      </p:sp>
      <p:pic>
        <p:nvPicPr>
          <p:cNvPr id="1438" name="Google Shape;1438;p15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15350" y="4786297"/>
            <a:ext cx="141522" cy="197375"/>
          </a:xfrm>
          <a:prstGeom prst="rect">
            <a:avLst/>
          </a:prstGeom>
          <a:noFill/>
          <a:ln>
            <a:noFill/>
          </a:ln>
        </p:spPr>
      </p:pic>
      <p:sp>
        <p:nvSpPr>
          <p:cNvPr id="1439" name="Google Shape;1439;p151"/>
          <p:cNvSpPr txBox="1"/>
          <p:nvPr>
            <p:ph idx="12" type="sldNum"/>
          </p:nvPr>
        </p:nvSpPr>
        <p:spPr>
          <a:xfrm>
            <a:off x="8586613" y="4715606"/>
            <a:ext cx="228300" cy="28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1pPr>
            <a:lvl2pPr lvl="1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2pPr>
            <a:lvl3pPr lvl="2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3pPr>
            <a:lvl4pPr lvl="3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4pPr>
            <a:lvl5pPr lvl="4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5pPr>
            <a:lvl6pPr lvl="5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6pPr>
            <a:lvl7pPr lvl="6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7pPr>
            <a:lvl8pPr lvl="7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8pPr>
            <a:lvl9pPr lvl="8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_CustomerCaseStudy2">
  <p:cSld name="CUSTOM_17">
    <p:bg>
      <p:bgPr>
        <a:solidFill>
          <a:schemeClr val="accent1"/>
        </a:solidFill>
      </p:bgPr>
    </p:bg>
    <p:spTree>
      <p:nvGrpSpPr>
        <p:cNvPr id="1440" name="Shape 1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1" name="Google Shape;1441;p152"/>
          <p:cNvSpPr/>
          <p:nvPr>
            <p:ph idx="2" type="pic"/>
          </p:nvPr>
        </p:nvSpPr>
        <p:spPr>
          <a:xfrm>
            <a:off x="0" y="0"/>
            <a:ext cx="3511200" cy="4607100"/>
          </a:xfrm>
          <a:prstGeom prst="rect">
            <a:avLst/>
          </a:prstGeom>
          <a:noFill/>
          <a:ln>
            <a:noFill/>
          </a:ln>
        </p:spPr>
      </p:sp>
      <p:pic>
        <p:nvPicPr>
          <p:cNvPr id="1442" name="Google Shape;1442;p15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15352" y="4786288"/>
            <a:ext cx="141525" cy="197391"/>
          </a:xfrm>
          <a:prstGeom prst="rect">
            <a:avLst/>
          </a:prstGeom>
          <a:noFill/>
          <a:ln>
            <a:noFill/>
          </a:ln>
        </p:spPr>
      </p:pic>
      <p:sp>
        <p:nvSpPr>
          <p:cNvPr id="1443" name="Google Shape;1443;p152"/>
          <p:cNvSpPr txBox="1"/>
          <p:nvPr>
            <p:ph type="title"/>
          </p:nvPr>
        </p:nvSpPr>
        <p:spPr>
          <a:xfrm>
            <a:off x="4152925" y="1850475"/>
            <a:ext cx="4486800" cy="27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"/>
              <a:buNone/>
              <a:defRPr sz="1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"/>
              <a:buNone/>
              <a:defRPr sz="1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"/>
              <a:buNone/>
              <a:defRPr sz="1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"/>
              <a:buNone/>
              <a:defRPr sz="1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"/>
              <a:buNone/>
              <a:defRPr sz="1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"/>
              <a:buNone/>
              <a:defRPr sz="1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"/>
              <a:buNone/>
              <a:defRPr sz="1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"/>
              <a:buNone/>
              <a:defRPr sz="1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"/>
              <a:buNone/>
              <a:defRPr sz="1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_TitleSlide_Blue2">
  <p:cSld name="CUSTOM_5_2">
    <p:bg>
      <p:bgPr>
        <a:solidFill>
          <a:schemeClr val="accent2"/>
        </a:solid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7"/>
          <p:cNvSpPr txBox="1"/>
          <p:nvPr>
            <p:ph idx="1" type="subTitle"/>
          </p:nvPr>
        </p:nvSpPr>
        <p:spPr>
          <a:xfrm>
            <a:off x="329153" y="342900"/>
            <a:ext cx="24858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JetBrains Mono"/>
              <a:buNone/>
              <a:defRPr sz="900">
                <a:solidFill>
                  <a:schemeClr val="dk2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JetBrains Mono"/>
              <a:buNone/>
              <a:defRPr sz="900">
                <a:solidFill>
                  <a:schemeClr val="dk2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JetBrains Mono"/>
              <a:buNone/>
              <a:defRPr sz="900">
                <a:solidFill>
                  <a:schemeClr val="dk2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JetBrains Mono"/>
              <a:buNone/>
              <a:defRPr sz="900">
                <a:solidFill>
                  <a:schemeClr val="dk2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JetBrains Mono"/>
              <a:buNone/>
              <a:defRPr sz="900">
                <a:solidFill>
                  <a:schemeClr val="dk2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JetBrains Mono"/>
              <a:buNone/>
              <a:defRPr sz="900">
                <a:solidFill>
                  <a:schemeClr val="dk2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JetBrains Mono"/>
              <a:buNone/>
              <a:defRPr sz="900">
                <a:solidFill>
                  <a:schemeClr val="dk2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JetBrains Mono"/>
              <a:buNone/>
              <a:defRPr sz="900">
                <a:solidFill>
                  <a:schemeClr val="dk2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JetBrains Mono"/>
              <a:buNone/>
              <a:defRPr sz="900">
                <a:solidFill>
                  <a:schemeClr val="dk2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9pPr>
          </a:lstStyle>
          <a:p/>
        </p:txBody>
      </p:sp>
      <p:sp>
        <p:nvSpPr>
          <p:cNvPr id="68" name="Google Shape;68;p17"/>
          <p:cNvSpPr txBox="1"/>
          <p:nvPr>
            <p:ph type="title"/>
          </p:nvPr>
        </p:nvSpPr>
        <p:spPr>
          <a:xfrm>
            <a:off x="329153" y="1457325"/>
            <a:ext cx="5364000" cy="168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DM Sans"/>
              <a:buNone/>
              <a:defRPr b="1" sz="45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b="1"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b="1"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b="1"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b="1"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b="1"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b="1"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b="1"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b="1"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69" name="Google Shape;69;p17"/>
          <p:cNvSpPr txBox="1"/>
          <p:nvPr>
            <p:ph idx="2" type="subTitle"/>
          </p:nvPr>
        </p:nvSpPr>
        <p:spPr>
          <a:xfrm>
            <a:off x="3146991" y="342900"/>
            <a:ext cx="24858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JetBrains Mono"/>
              <a:buNone/>
              <a:defRPr sz="900">
                <a:solidFill>
                  <a:schemeClr val="dk2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JetBrains Mono"/>
              <a:buNone/>
              <a:defRPr sz="900">
                <a:solidFill>
                  <a:schemeClr val="dk2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JetBrains Mono"/>
              <a:buNone/>
              <a:defRPr sz="900">
                <a:solidFill>
                  <a:schemeClr val="dk2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JetBrains Mono"/>
              <a:buNone/>
              <a:defRPr sz="900">
                <a:solidFill>
                  <a:schemeClr val="dk2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JetBrains Mono"/>
              <a:buNone/>
              <a:defRPr sz="900">
                <a:solidFill>
                  <a:schemeClr val="dk2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JetBrains Mono"/>
              <a:buNone/>
              <a:defRPr sz="900">
                <a:solidFill>
                  <a:schemeClr val="dk2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JetBrains Mono"/>
              <a:buNone/>
              <a:defRPr sz="900">
                <a:solidFill>
                  <a:schemeClr val="dk2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JetBrains Mono"/>
              <a:buNone/>
              <a:defRPr sz="900">
                <a:solidFill>
                  <a:schemeClr val="dk2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JetBrains Mono"/>
              <a:buNone/>
              <a:defRPr sz="900">
                <a:solidFill>
                  <a:schemeClr val="dk2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9pPr>
          </a:lstStyle>
          <a:p/>
        </p:txBody>
      </p:sp>
      <p:sp>
        <p:nvSpPr>
          <p:cNvPr id="70" name="Google Shape;70;p17"/>
          <p:cNvSpPr txBox="1"/>
          <p:nvPr>
            <p:ph idx="3" type="body"/>
          </p:nvPr>
        </p:nvSpPr>
        <p:spPr>
          <a:xfrm>
            <a:off x="332527" y="3147328"/>
            <a:ext cx="5357100" cy="12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ans"/>
              <a:buChar char="●"/>
              <a:defRPr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ans"/>
              <a:buChar char="○"/>
              <a:defRPr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ans"/>
              <a:buChar char="■"/>
              <a:defRPr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ans"/>
              <a:buChar char="●"/>
              <a:defRPr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ans"/>
              <a:buChar char="○"/>
              <a:defRPr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ans"/>
              <a:buChar char="■"/>
              <a:defRPr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ans"/>
              <a:buChar char="●"/>
              <a:defRPr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ans"/>
              <a:buChar char="○"/>
              <a:defRPr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ans"/>
              <a:buChar char="■"/>
              <a:defRPr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pic>
        <p:nvPicPr>
          <p:cNvPr id="71" name="Google Shape;71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72010" y="4449175"/>
            <a:ext cx="1146428" cy="408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_CustomerCaseStudy3">
  <p:cSld name="CUSTOM_18">
    <p:bg>
      <p:bgPr>
        <a:solidFill>
          <a:schemeClr val="lt1"/>
        </a:solidFill>
      </p:bgPr>
    </p:bg>
    <p:spTree>
      <p:nvGrpSpPr>
        <p:cNvPr id="1444" name="Shape 1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5" name="Google Shape;1445;p153"/>
          <p:cNvSpPr/>
          <p:nvPr/>
        </p:nvSpPr>
        <p:spPr>
          <a:xfrm>
            <a:off x="2864550" y="628350"/>
            <a:ext cx="3140100" cy="3099600"/>
          </a:xfrm>
          <a:prstGeom prst="rect">
            <a:avLst/>
          </a:prstGeom>
          <a:solidFill>
            <a:srgbClr val="F5F5F5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6" name="Google Shape;1446;p153"/>
          <p:cNvSpPr/>
          <p:nvPr/>
        </p:nvSpPr>
        <p:spPr>
          <a:xfrm>
            <a:off x="6003750" y="628350"/>
            <a:ext cx="3166500" cy="3099600"/>
          </a:xfrm>
          <a:prstGeom prst="rect">
            <a:avLst/>
          </a:prstGeom>
          <a:solidFill>
            <a:srgbClr val="EBF1FF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7" name="Google Shape;1447;p153"/>
          <p:cNvSpPr/>
          <p:nvPr>
            <p:ph idx="2" type="pic"/>
          </p:nvPr>
        </p:nvSpPr>
        <p:spPr>
          <a:xfrm>
            <a:off x="-26250" y="628350"/>
            <a:ext cx="2890800" cy="4515300"/>
          </a:xfrm>
          <a:prstGeom prst="rect">
            <a:avLst/>
          </a:prstGeom>
          <a:noFill/>
          <a:ln>
            <a:noFill/>
          </a:ln>
        </p:spPr>
      </p:sp>
      <p:sp>
        <p:nvSpPr>
          <p:cNvPr id="1448" name="Google Shape;1448;p153"/>
          <p:cNvSpPr/>
          <p:nvPr/>
        </p:nvSpPr>
        <p:spPr>
          <a:xfrm>
            <a:off x="-26250" y="-35250"/>
            <a:ext cx="9196500" cy="66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9" name="Google Shape;1449;p153"/>
          <p:cNvSpPr txBox="1"/>
          <p:nvPr>
            <p:ph idx="1" type="body"/>
          </p:nvPr>
        </p:nvSpPr>
        <p:spPr>
          <a:xfrm>
            <a:off x="3093725" y="1171648"/>
            <a:ext cx="2598900" cy="237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2857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Inter"/>
              <a:buAutoNum type="arabicPeriod"/>
              <a:defRPr sz="9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8575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Inter"/>
              <a:buAutoNum type="alphaLcPeriod"/>
              <a:defRPr sz="9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-28575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Inter"/>
              <a:buAutoNum type="romanLcPeriod"/>
              <a:defRPr sz="9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-28575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Inter"/>
              <a:buAutoNum type="arabicPeriod"/>
              <a:defRPr sz="9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-28575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Inter"/>
              <a:buAutoNum type="alphaLcPeriod"/>
              <a:defRPr sz="9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28575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Inter"/>
              <a:buAutoNum type="romanLcPeriod"/>
              <a:defRPr sz="9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-28575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Inter"/>
              <a:buAutoNum type="arabicPeriod"/>
              <a:defRPr sz="9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-28575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Inter"/>
              <a:buAutoNum type="alphaLcPeriod"/>
              <a:defRPr sz="9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-28575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Inter"/>
              <a:buAutoNum type="romanLcPeriod"/>
              <a:defRPr sz="9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450" name="Google Shape;1450;p153"/>
          <p:cNvSpPr txBox="1"/>
          <p:nvPr>
            <p:ph type="title"/>
          </p:nvPr>
        </p:nvSpPr>
        <p:spPr>
          <a:xfrm>
            <a:off x="3093725" y="856563"/>
            <a:ext cx="2499300" cy="24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 b="1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Inter"/>
              <a:buNone/>
              <a:defRPr b="1" sz="28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Inter"/>
              <a:buNone/>
              <a:defRPr b="1" sz="28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Inter"/>
              <a:buNone/>
              <a:defRPr b="1" sz="28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Inter"/>
              <a:buNone/>
              <a:defRPr b="1" sz="28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Inter"/>
              <a:buNone/>
              <a:defRPr b="1" sz="28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Inter"/>
              <a:buNone/>
              <a:defRPr b="1" sz="28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Inter"/>
              <a:buNone/>
              <a:defRPr b="1" sz="28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Inter"/>
              <a:buNone/>
              <a:defRPr b="1" sz="28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451" name="Google Shape;1451;p153"/>
          <p:cNvSpPr txBox="1"/>
          <p:nvPr>
            <p:ph idx="3" type="body"/>
          </p:nvPr>
        </p:nvSpPr>
        <p:spPr>
          <a:xfrm>
            <a:off x="6227650" y="1171648"/>
            <a:ext cx="2587200" cy="237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2857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Inter"/>
              <a:buAutoNum type="arabicPeriod"/>
              <a:defRPr sz="9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8575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Inter"/>
              <a:buAutoNum type="alphaLcPeriod"/>
              <a:defRPr sz="9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-28575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Inter"/>
              <a:buAutoNum type="romanLcPeriod"/>
              <a:defRPr sz="9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-28575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Inter"/>
              <a:buAutoNum type="arabicPeriod"/>
              <a:defRPr sz="9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-28575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Inter"/>
              <a:buAutoNum type="alphaLcPeriod"/>
              <a:defRPr sz="9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28575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Inter"/>
              <a:buAutoNum type="romanLcPeriod"/>
              <a:defRPr sz="9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-28575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Inter"/>
              <a:buAutoNum type="arabicPeriod"/>
              <a:defRPr sz="9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-28575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Inter"/>
              <a:buAutoNum type="alphaLcPeriod"/>
              <a:defRPr sz="9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-28575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Inter"/>
              <a:buAutoNum type="romanLcPeriod"/>
              <a:defRPr sz="9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452" name="Google Shape;1452;p153"/>
          <p:cNvSpPr txBox="1"/>
          <p:nvPr>
            <p:ph idx="4" type="title"/>
          </p:nvPr>
        </p:nvSpPr>
        <p:spPr>
          <a:xfrm>
            <a:off x="6227650" y="856563"/>
            <a:ext cx="2499300" cy="24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"/>
              <a:buNone/>
              <a:defRPr b="1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Inter"/>
              <a:buNone/>
              <a:defRPr b="1" sz="28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Inter"/>
              <a:buNone/>
              <a:defRPr b="1" sz="28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Inter"/>
              <a:buNone/>
              <a:defRPr b="1" sz="28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Inter"/>
              <a:buNone/>
              <a:defRPr b="1" sz="28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Inter"/>
              <a:buNone/>
              <a:defRPr b="1" sz="28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Inter"/>
              <a:buNone/>
              <a:defRPr b="1" sz="28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Inter"/>
              <a:buNone/>
              <a:defRPr b="1" sz="28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Inter"/>
              <a:buNone/>
              <a:defRPr b="1" sz="28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_Blank_Gray">
  <p:cSld name="CUSTOM_6_2">
    <p:bg>
      <p:bgPr>
        <a:solidFill>
          <a:schemeClr val="accent4"/>
        </a:solidFill>
      </p:bgPr>
    </p:bg>
    <p:spTree>
      <p:nvGrpSpPr>
        <p:cNvPr id="1453" name="Shape 145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_TitleSlide_Black2">
  <p:cSld name="CUSTOM_5_2_1">
    <p:bg>
      <p:bgPr>
        <a:solidFill>
          <a:schemeClr val="dk1"/>
        </a:solid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/>
          <p:nvPr>
            <p:ph idx="1" type="subTitle"/>
          </p:nvPr>
        </p:nvSpPr>
        <p:spPr>
          <a:xfrm>
            <a:off x="329153" y="342900"/>
            <a:ext cx="24858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JetBrains Mono"/>
              <a:buNone/>
              <a:defRPr sz="900">
                <a:solidFill>
                  <a:schemeClr val="dk2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JetBrains Mono"/>
              <a:buNone/>
              <a:defRPr sz="900">
                <a:solidFill>
                  <a:schemeClr val="dk2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JetBrains Mono"/>
              <a:buNone/>
              <a:defRPr sz="900">
                <a:solidFill>
                  <a:schemeClr val="dk2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JetBrains Mono"/>
              <a:buNone/>
              <a:defRPr sz="900">
                <a:solidFill>
                  <a:schemeClr val="dk2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JetBrains Mono"/>
              <a:buNone/>
              <a:defRPr sz="900">
                <a:solidFill>
                  <a:schemeClr val="dk2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JetBrains Mono"/>
              <a:buNone/>
              <a:defRPr sz="900">
                <a:solidFill>
                  <a:schemeClr val="dk2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JetBrains Mono"/>
              <a:buNone/>
              <a:defRPr sz="900">
                <a:solidFill>
                  <a:schemeClr val="dk2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JetBrains Mono"/>
              <a:buNone/>
              <a:defRPr sz="900">
                <a:solidFill>
                  <a:schemeClr val="dk2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JetBrains Mono"/>
              <a:buNone/>
              <a:defRPr sz="900">
                <a:solidFill>
                  <a:schemeClr val="dk2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9pPr>
          </a:lstStyle>
          <a:p/>
        </p:txBody>
      </p:sp>
      <p:sp>
        <p:nvSpPr>
          <p:cNvPr id="74" name="Google Shape;74;p18"/>
          <p:cNvSpPr txBox="1"/>
          <p:nvPr>
            <p:ph type="title"/>
          </p:nvPr>
        </p:nvSpPr>
        <p:spPr>
          <a:xfrm>
            <a:off x="329153" y="1457325"/>
            <a:ext cx="5364000" cy="168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DM Sans"/>
              <a:buNone/>
              <a:defRPr b="1" sz="45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b="1"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b="1"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b="1"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b="1"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b="1"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b="1"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b="1"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b="1"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75" name="Google Shape;75;p18"/>
          <p:cNvSpPr txBox="1"/>
          <p:nvPr>
            <p:ph idx="2" type="subTitle"/>
          </p:nvPr>
        </p:nvSpPr>
        <p:spPr>
          <a:xfrm>
            <a:off x="3146991" y="342900"/>
            <a:ext cx="24858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JetBrains Mono"/>
              <a:buNone/>
              <a:defRPr sz="900">
                <a:solidFill>
                  <a:schemeClr val="dk2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JetBrains Mono"/>
              <a:buNone/>
              <a:defRPr sz="900">
                <a:solidFill>
                  <a:schemeClr val="dk2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JetBrains Mono"/>
              <a:buNone/>
              <a:defRPr sz="900">
                <a:solidFill>
                  <a:schemeClr val="dk2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JetBrains Mono"/>
              <a:buNone/>
              <a:defRPr sz="900">
                <a:solidFill>
                  <a:schemeClr val="dk2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JetBrains Mono"/>
              <a:buNone/>
              <a:defRPr sz="900">
                <a:solidFill>
                  <a:schemeClr val="dk2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JetBrains Mono"/>
              <a:buNone/>
              <a:defRPr sz="900">
                <a:solidFill>
                  <a:schemeClr val="dk2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JetBrains Mono"/>
              <a:buNone/>
              <a:defRPr sz="900">
                <a:solidFill>
                  <a:schemeClr val="dk2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JetBrains Mono"/>
              <a:buNone/>
              <a:defRPr sz="900">
                <a:solidFill>
                  <a:schemeClr val="dk2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JetBrains Mono"/>
              <a:buNone/>
              <a:defRPr sz="900">
                <a:solidFill>
                  <a:schemeClr val="dk2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9pPr>
          </a:lstStyle>
          <a:p/>
        </p:txBody>
      </p:sp>
      <p:sp>
        <p:nvSpPr>
          <p:cNvPr id="76" name="Google Shape;76;p18"/>
          <p:cNvSpPr txBox="1"/>
          <p:nvPr>
            <p:ph idx="3" type="body"/>
          </p:nvPr>
        </p:nvSpPr>
        <p:spPr>
          <a:xfrm>
            <a:off x="332527" y="3147328"/>
            <a:ext cx="5357100" cy="12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ans"/>
              <a:buChar char="●"/>
              <a:defRPr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ans"/>
              <a:buChar char="○"/>
              <a:defRPr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ans"/>
              <a:buChar char="■"/>
              <a:defRPr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ans"/>
              <a:buChar char="●"/>
              <a:defRPr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ans"/>
              <a:buChar char="○"/>
              <a:defRPr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ans"/>
              <a:buChar char="■"/>
              <a:defRPr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ans"/>
              <a:buChar char="●"/>
              <a:defRPr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ans"/>
              <a:buChar char="○"/>
              <a:defRPr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ans"/>
              <a:buChar char="■"/>
              <a:defRPr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pic>
        <p:nvPicPr>
          <p:cNvPr id="77" name="Google Shape;77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72010" y="4449175"/>
            <a:ext cx="1146428" cy="408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5_SpeakerSlide_Blue">
  <p:cSld name="CUSTOM_5_1">
    <p:bg>
      <p:bgPr>
        <a:solidFill>
          <a:schemeClr val="accent2"/>
        </a:solid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9"/>
          <p:cNvSpPr txBox="1"/>
          <p:nvPr>
            <p:ph type="title"/>
          </p:nvPr>
        </p:nvSpPr>
        <p:spPr>
          <a:xfrm>
            <a:off x="329153" y="722634"/>
            <a:ext cx="5364000" cy="14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b="1"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b="1"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b="1"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b="1"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b="1"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b="1"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b="1"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b="1"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b="1"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80" name="Google Shape;80;p19"/>
          <p:cNvSpPr/>
          <p:nvPr>
            <p:ph idx="2" type="pic"/>
          </p:nvPr>
        </p:nvSpPr>
        <p:spPr>
          <a:xfrm>
            <a:off x="323636" y="2570878"/>
            <a:ext cx="685800" cy="685800"/>
          </a:xfrm>
          <a:prstGeom prst="ellipse">
            <a:avLst/>
          </a:prstGeom>
          <a:noFill/>
          <a:ln>
            <a:noFill/>
          </a:ln>
        </p:spPr>
      </p:sp>
      <p:sp>
        <p:nvSpPr>
          <p:cNvPr id="81" name="Google Shape;81;p19"/>
          <p:cNvSpPr/>
          <p:nvPr>
            <p:ph idx="3" type="pic"/>
          </p:nvPr>
        </p:nvSpPr>
        <p:spPr>
          <a:xfrm>
            <a:off x="2104970" y="2570878"/>
            <a:ext cx="685800" cy="685800"/>
          </a:xfrm>
          <a:prstGeom prst="ellipse">
            <a:avLst/>
          </a:prstGeom>
          <a:noFill/>
          <a:ln>
            <a:noFill/>
          </a:ln>
        </p:spPr>
      </p:sp>
      <p:sp>
        <p:nvSpPr>
          <p:cNvPr id="82" name="Google Shape;82;p19"/>
          <p:cNvSpPr/>
          <p:nvPr>
            <p:ph idx="4" type="pic"/>
          </p:nvPr>
        </p:nvSpPr>
        <p:spPr>
          <a:xfrm>
            <a:off x="3886303" y="2570878"/>
            <a:ext cx="685800" cy="685800"/>
          </a:xfrm>
          <a:prstGeom prst="ellipse">
            <a:avLst/>
          </a:prstGeom>
          <a:noFill/>
          <a:ln>
            <a:noFill/>
          </a:ln>
        </p:spPr>
      </p:sp>
      <p:sp>
        <p:nvSpPr>
          <p:cNvPr id="83" name="Google Shape;83;p19"/>
          <p:cNvSpPr/>
          <p:nvPr>
            <p:ph idx="5" type="pic"/>
          </p:nvPr>
        </p:nvSpPr>
        <p:spPr>
          <a:xfrm>
            <a:off x="5667636" y="2570878"/>
            <a:ext cx="685800" cy="685800"/>
          </a:xfrm>
          <a:prstGeom prst="ellipse">
            <a:avLst/>
          </a:prstGeom>
          <a:noFill/>
          <a:ln>
            <a:noFill/>
          </a:ln>
        </p:spPr>
      </p:sp>
      <p:pic>
        <p:nvPicPr>
          <p:cNvPr id="84" name="Google Shape;84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72009" y="4743450"/>
            <a:ext cx="228226" cy="283071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9"/>
          <p:cNvSpPr txBox="1"/>
          <p:nvPr>
            <p:ph idx="1" type="subTitle"/>
          </p:nvPr>
        </p:nvSpPr>
        <p:spPr>
          <a:xfrm>
            <a:off x="329153" y="342900"/>
            <a:ext cx="3864300" cy="3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JetBrains Mono"/>
              <a:buNone/>
              <a:defRPr sz="1300">
                <a:solidFill>
                  <a:schemeClr val="dk2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86" name="Google Shape;86;p19"/>
          <p:cNvSpPr txBox="1"/>
          <p:nvPr>
            <p:ph idx="6" type="subTitle"/>
          </p:nvPr>
        </p:nvSpPr>
        <p:spPr>
          <a:xfrm>
            <a:off x="323641" y="3420994"/>
            <a:ext cx="1238700" cy="3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M Sans"/>
              <a:buNone/>
              <a:defRPr sz="16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M Sans"/>
              <a:buNone/>
              <a:defRPr sz="16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M Sans"/>
              <a:buNone/>
              <a:defRPr sz="16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M Sans"/>
              <a:buNone/>
              <a:defRPr sz="16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M Sans"/>
              <a:buNone/>
              <a:defRPr sz="16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M Sans"/>
              <a:buNone/>
              <a:defRPr sz="16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M Sans"/>
              <a:buNone/>
              <a:defRPr sz="16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M Sans"/>
              <a:buNone/>
              <a:defRPr sz="16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M Sans"/>
              <a:buNone/>
              <a:defRPr sz="16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87" name="Google Shape;87;p19"/>
          <p:cNvSpPr txBox="1"/>
          <p:nvPr>
            <p:ph idx="7" type="subTitle"/>
          </p:nvPr>
        </p:nvSpPr>
        <p:spPr>
          <a:xfrm>
            <a:off x="323636" y="3985359"/>
            <a:ext cx="1371300" cy="3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DM Sans"/>
              <a:buNone/>
              <a:defRPr sz="9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DM Sans"/>
              <a:buNone/>
              <a:defRPr sz="9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DM Sans"/>
              <a:buNone/>
              <a:defRPr sz="9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DM Sans"/>
              <a:buNone/>
              <a:defRPr sz="9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DM Sans"/>
              <a:buNone/>
              <a:defRPr sz="9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DM Sans"/>
              <a:buNone/>
              <a:defRPr sz="9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DM Sans"/>
              <a:buNone/>
              <a:defRPr sz="9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DM Sans"/>
              <a:buNone/>
              <a:defRPr sz="9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DM Sans"/>
              <a:buNone/>
              <a:defRPr sz="9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88" name="Google Shape;88;p19"/>
          <p:cNvSpPr txBox="1"/>
          <p:nvPr>
            <p:ph idx="8" type="subTitle"/>
          </p:nvPr>
        </p:nvSpPr>
        <p:spPr>
          <a:xfrm>
            <a:off x="2104968" y="3420994"/>
            <a:ext cx="1238700" cy="3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M Sans"/>
              <a:buNone/>
              <a:defRPr sz="16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M Sans"/>
              <a:buNone/>
              <a:defRPr sz="16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M Sans"/>
              <a:buNone/>
              <a:defRPr sz="16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M Sans"/>
              <a:buNone/>
              <a:defRPr sz="16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M Sans"/>
              <a:buNone/>
              <a:defRPr sz="16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M Sans"/>
              <a:buNone/>
              <a:defRPr sz="16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M Sans"/>
              <a:buNone/>
              <a:defRPr sz="16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M Sans"/>
              <a:buNone/>
              <a:defRPr sz="16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M Sans"/>
              <a:buNone/>
              <a:defRPr sz="16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89" name="Google Shape;89;p19"/>
          <p:cNvSpPr txBox="1"/>
          <p:nvPr>
            <p:ph idx="9" type="subTitle"/>
          </p:nvPr>
        </p:nvSpPr>
        <p:spPr>
          <a:xfrm>
            <a:off x="2104963" y="3985359"/>
            <a:ext cx="1371300" cy="3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DM Sans"/>
              <a:buNone/>
              <a:defRPr sz="9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DM Sans"/>
              <a:buNone/>
              <a:defRPr sz="9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DM Sans"/>
              <a:buNone/>
              <a:defRPr sz="9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DM Sans"/>
              <a:buNone/>
              <a:defRPr sz="9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DM Sans"/>
              <a:buNone/>
              <a:defRPr sz="9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DM Sans"/>
              <a:buNone/>
              <a:defRPr sz="9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DM Sans"/>
              <a:buNone/>
              <a:defRPr sz="9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DM Sans"/>
              <a:buNone/>
              <a:defRPr sz="9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DM Sans"/>
              <a:buNone/>
              <a:defRPr sz="9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90" name="Google Shape;90;p19"/>
          <p:cNvSpPr txBox="1"/>
          <p:nvPr>
            <p:ph idx="13" type="subTitle"/>
          </p:nvPr>
        </p:nvSpPr>
        <p:spPr>
          <a:xfrm>
            <a:off x="3886295" y="3420994"/>
            <a:ext cx="1238700" cy="3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M Sans"/>
              <a:buNone/>
              <a:defRPr sz="16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M Sans"/>
              <a:buNone/>
              <a:defRPr sz="16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M Sans"/>
              <a:buNone/>
              <a:defRPr sz="16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M Sans"/>
              <a:buNone/>
              <a:defRPr sz="16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M Sans"/>
              <a:buNone/>
              <a:defRPr sz="16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M Sans"/>
              <a:buNone/>
              <a:defRPr sz="16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M Sans"/>
              <a:buNone/>
              <a:defRPr sz="16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M Sans"/>
              <a:buNone/>
              <a:defRPr sz="16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M Sans"/>
              <a:buNone/>
              <a:defRPr sz="16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91" name="Google Shape;91;p19"/>
          <p:cNvSpPr txBox="1"/>
          <p:nvPr>
            <p:ph idx="14" type="subTitle"/>
          </p:nvPr>
        </p:nvSpPr>
        <p:spPr>
          <a:xfrm>
            <a:off x="3886290" y="3985359"/>
            <a:ext cx="1371300" cy="3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DM Sans"/>
              <a:buNone/>
              <a:defRPr sz="9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DM Sans"/>
              <a:buNone/>
              <a:defRPr sz="9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DM Sans"/>
              <a:buNone/>
              <a:defRPr sz="9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DM Sans"/>
              <a:buNone/>
              <a:defRPr sz="9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DM Sans"/>
              <a:buNone/>
              <a:defRPr sz="9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DM Sans"/>
              <a:buNone/>
              <a:defRPr sz="9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DM Sans"/>
              <a:buNone/>
              <a:defRPr sz="9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DM Sans"/>
              <a:buNone/>
              <a:defRPr sz="9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DM Sans"/>
              <a:buNone/>
              <a:defRPr sz="9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92" name="Google Shape;92;p19"/>
          <p:cNvSpPr txBox="1"/>
          <p:nvPr>
            <p:ph idx="15" type="subTitle"/>
          </p:nvPr>
        </p:nvSpPr>
        <p:spPr>
          <a:xfrm>
            <a:off x="5667622" y="3420994"/>
            <a:ext cx="1238700" cy="3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M Sans"/>
              <a:buNone/>
              <a:defRPr sz="16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M Sans"/>
              <a:buNone/>
              <a:defRPr sz="16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M Sans"/>
              <a:buNone/>
              <a:defRPr sz="16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M Sans"/>
              <a:buNone/>
              <a:defRPr sz="16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M Sans"/>
              <a:buNone/>
              <a:defRPr sz="16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M Sans"/>
              <a:buNone/>
              <a:defRPr sz="16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M Sans"/>
              <a:buNone/>
              <a:defRPr sz="16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M Sans"/>
              <a:buNone/>
              <a:defRPr sz="16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M Sans"/>
              <a:buNone/>
              <a:defRPr sz="16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93" name="Google Shape;93;p19"/>
          <p:cNvSpPr txBox="1"/>
          <p:nvPr>
            <p:ph idx="16" type="subTitle"/>
          </p:nvPr>
        </p:nvSpPr>
        <p:spPr>
          <a:xfrm>
            <a:off x="5667618" y="3985359"/>
            <a:ext cx="1371300" cy="3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DM Sans"/>
              <a:buNone/>
              <a:defRPr sz="9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DM Sans"/>
              <a:buNone/>
              <a:defRPr sz="9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DM Sans"/>
              <a:buNone/>
              <a:defRPr sz="9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DM Sans"/>
              <a:buNone/>
              <a:defRPr sz="9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DM Sans"/>
              <a:buNone/>
              <a:defRPr sz="9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DM Sans"/>
              <a:buNone/>
              <a:defRPr sz="9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DM Sans"/>
              <a:buNone/>
              <a:defRPr sz="9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DM Sans"/>
              <a:buNone/>
              <a:defRPr sz="9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DM Sans"/>
              <a:buNone/>
              <a:defRPr sz="9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5_SpeakerSlide_Gray">
  <p:cSld name="CUSTOM_5_1_1">
    <p:bg>
      <p:bgPr>
        <a:solidFill>
          <a:schemeClr val="lt1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 txBox="1"/>
          <p:nvPr>
            <p:ph idx="1" type="subTitle"/>
          </p:nvPr>
        </p:nvSpPr>
        <p:spPr>
          <a:xfrm>
            <a:off x="380784" y="3278119"/>
            <a:ext cx="925800" cy="3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DM Sans"/>
              <a:buNone/>
              <a:defRPr sz="16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DM Sans"/>
              <a:buNone/>
              <a:defRPr sz="16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DM Sans"/>
              <a:buNone/>
              <a:defRPr sz="16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DM Sans"/>
              <a:buNone/>
              <a:defRPr sz="16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DM Sans"/>
              <a:buNone/>
              <a:defRPr sz="16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DM Sans"/>
              <a:buNone/>
              <a:defRPr sz="16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DM Sans"/>
              <a:buNone/>
              <a:defRPr sz="16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DM Sans"/>
              <a:buNone/>
              <a:defRPr sz="16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DM Sans"/>
              <a:buNone/>
              <a:defRPr sz="16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96" name="Google Shape;96;p20"/>
          <p:cNvSpPr txBox="1"/>
          <p:nvPr>
            <p:ph type="title"/>
          </p:nvPr>
        </p:nvSpPr>
        <p:spPr>
          <a:xfrm>
            <a:off x="329153" y="710672"/>
            <a:ext cx="5364000" cy="11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DM Sans"/>
              <a:buNone/>
              <a:defRPr b="1" sz="36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DM Sans"/>
              <a:buNone/>
              <a:defRPr b="1" sz="36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DM Sans"/>
              <a:buNone/>
              <a:defRPr b="1" sz="36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DM Sans"/>
              <a:buNone/>
              <a:defRPr b="1" sz="36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DM Sans"/>
              <a:buNone/>
              <a:defRPr b="1" sz="36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DM Sans"/>
              <a:buNone/>
              <a:defRPr b="1" sz="36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DM Sans"/>
              <a:buNone/>
              <a:defRPr b="1" sz="36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DM Sans"/>
              <a:buNone/>
              <a:defRPr b="1" sz="36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DM Sans"/>
              <a:buNone/>
              <a:defRPr b="1" sz="36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97" name="Google Shape;97;p20"/>
          <p:cNvSpPr/>
          <p:nvPr>
            <p:ph idx="2" type="pic"/>
          </p:nvPr>
        </p:nvSpPr>
        <p:spPr>
          <a:xfrm>
            <a:off x="323636" y="2170828"/>
            <a:ext cx="925800" cy="925800"/>
          </a:xfrm>
          <a:prstGeom prst="ellipse">
            <a:avLst/>
          </a:prstGeom>
          <a:noFill/>
          <a:ln>
            <a:noFill/>
          </a:ln>
        </p:spPr>
      </p:sp>
      <p:sp>
        <p:nvSpPr>
          <p:cNvPr id="98" name="Google Shape;98;p20"/>
          <p:cNvSpPr/>
          <p:nvPr>
            <p:ph idx="3" type="pic"/>
          </p:nvPr>
        </p:nvSpPr>
        <p:spPr>
          <a:xfrm>
            <a:off x="2447822" y="2170828"/>
            <a:ext cx="925800" cy="925800"/>
          </a:xfrm>
          <a:prstGeom prst="ellipse">
            <a:avLst/>
          </a:prstGeom>
          <a:noFill/>
          <a:ln>
            <a:noFill/>
          </a:ln>
        </p:spPr>
      </p:sp>
      <p:sp>
        <p:nvSpPr>
          <p:cNvPr id="99" name="Google Shape;99;p20"/>
          <p:cNvSpPr/>
          <p:nvPr>
            <p:ph idx="4" type="pic"/>
          </p:nvPr>
        </p:nvSpPr>
        <p:spPr>
          <a:xfrm>
            <a:off x="4572008" y="2170828"/>
            <a:ext cx="925800" cy="9258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00" name="Google Shape;100;p20"/>
          <p:cNvSpPr txBox="1"/>
          <p:nvPr>
            <p:ph idx="5" type="subTitle"/>
          </p:nvPr>
        </p:nvSpPr>
        <p:spPr>
          <a:xfrm>
            <a:off x="2504968" y="3278119"/>
            <a:ext cx="925800" cy="3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DM Sans"/>
              <a:buNone/>
              <a:defRPr sz="16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DM Sans"/>
              <a:buNone/>
              <a:defRPr sz="16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DM Sans"/>
              <a:buNone/>
              <a:defRPr sz="16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DM Sans"/>
              <a:buNone/>
              <a:defRPr sz="16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DM Sans"/>
              <a:buNone/>
              <a:defRPr sz="16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DM Sans"/>
              <a:buNone/>
              <a:defRPr sz="16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DM Sans"/>
              <a:buNone/>
              <a:defRPr sz="16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DM Sans"/>
              <a:buNone/>
              <a:defRPr sz="16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DM Sans"/>
              <a:buNone/>
              <a:defRPr sz="16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01" name="Google Shape;101;p20"/>
          <p:cNvSpPr txBox="1"/>
          <p:nvPr>
            <p:ph idx="6" type="subTitle"/>
          </p:nvPr>
        </p:nvSpPr>
        <p:spPr>
          <a:xfrm>
            <a:off x="4629143" y="3278119"/>
            <a:ext cx="925800" cy="3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DM Sans"/>
              <a:buNone/>
              <a:defRPr sz="16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DM Sans"/>
              <a:buNone/>
              <a:defRPr sz="16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DM Sans"/>
              <a:buNone/>
              <a:defRPr sz="16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DM Sans"/>
              <a:buNone/>
              <a:defRPr sz="16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DM Sans"/>
              <a:buNone/>
              <a:defRPr sz="16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DM Sans"/>
              <a:buNone/>
              <a:defRPr sz="16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DM Sans"/>
              <a:buNone/>
              <a:defRPr sz="16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DM Sans"/>
              <a:buNone/>
              <a:defRPr sz="16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DM Sans"/>
              <a:buNone/>
              <a:defRPr sz="16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02" name="Google Shape;102;p20"/>
          <p:cNvSpPr txBox="1"/>
          <p:nvPr>
            <p:ph idx="7" type="subTitle"/>
          </p:nvPr>
        </p:nvSpPr>
        <p:spPr>
          <a:xfrm>
            <a:off x="380784" y="3842484"/>
            <a:ext cx="1371300" cy="3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DM Sans"/>
              <a:buNone/>
              <a:defRPr sz="9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DM Sans"/>
              <a:buNone/>
              <a:defRPr sz="9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DM Sans"/>
              <a:buNone/>
              <a:defRPr sz="9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DM Sans"/>
              <a:buNone/>
              <a:defRPr sz="9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DM Sans"/>
              <a:buNone/>
              <a:defRPr sz="9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DM Sans"/>
              <a:buNone/>
              <a:defRPr sz="9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DM Sans"/>
              <a:buNone/>
              <a:defRPr sz="9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DM Sans"/>
              <a:buNone/>
              <a:defRPr sz="9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DM Sans"/>
              <a:buNone/>
              <a:defRPr sz="9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03" name="Google Shape;103;p20"/>
          <p:cNvSpPr txBox="1"/>
          <p:nvPr>
            <p:ph idx="8" type="subTitle"/>
          </p:nvPr>
        </p:nvSpPr>
        <p:spPr>
          <a:xfrm>
            <a:off x="2504966" y="3842484"/>
            <a:ext cx="1371300" cy="3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DM Sans"/>
              <a:buNone/>
              <a:defRPr sz="9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DM Sans"/>
              <a:buNone/>
              <a:defRPr sz="9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DM Sans"/>
              <a:buNone/>
              <a:defRPr sz="9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DM Sans"/>
              <a:buNone/>
              <a:defRPr sz="9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DM Sans"/>
              <a:buNone/>
              <a:defRPr sz="9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DM Sans"/>
              <a:buNone/>
              <a:defRPr sz="9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DM Sans"/>
              <a:buNone/>
              <a:defRPr sz="9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DM Sans"/>
              <a:buNone/>
              <a:defRPr sz="9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DM Sans"/>
              <a:buNone/>
              <a:defRPr sz="9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04" name="Google Shape;104;p20"/>
          <p:cNvSpPr txBox="1"/>
          <p:nvPr>
            <p:ph idx="9" type="subTitle"/>
          </p:nvPr>
        </p:nvSpPr>
        <p:spPr>
          <a:xfrm>
            <a:off x="4629150" y="3842484"/>
            <a:ext cx="1371300" cy="3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DM Sans"/>
              <a:buNone/>
              <a:defRPr sz="9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DM Sans"/>
              <a:buNone/>
              <a:defRPr sz="9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DM Sans"/>
              <a:buNone/>
              <a:defRPr sz="9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DM Sans"/>
              <a:buNone/>
              <a:defRPr sz="9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DM Sans"/>
              <a:buNone/>
              <a:defRPr sz="9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DM Sans"/>
              <a:buNone/>
              <a:defRPr sz="9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DM Sans"/>
              <a:buNone/>
              <a:defRPr sz="9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DM Sans"/>
              <a:buNone/>
              <a:defRPr sz="9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DM Sans"/>
              <a:buNone/>
              <a:defRPr sz="9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pic>
        <p:nvPicPr>
          <p:cNvPr id="105" name="Google Shape;105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72009" y="4743450"/>
            <a:ext cx="228226" cy="283071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20"/>
          <p:cNvSpPr txBox="1"/>
          <p:nvPr>
            <p:ph idx="13" type="subTitle"/>
          </p:nvPr>
        </p:nvSpPr>
        <p:spPr>
          <a:xfrm>
            <a:off x="329153" y="342900"/>
            <a:ext cx="3864300" cy="3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JetBrains Mono"/>
              <a:buNone/>
              <a:defRPr sz="1300">
                <a:solidFill>
                  <a:schemeClr val="lt2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None/>
              <a:defRPr sz="13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None/>
              <a:defRPr sz="13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None/>
              <a:defRPr sz="13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None/>
              <a:defRPr sz="13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None/>
              <a:defRPr sz="13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None/>
              <a:defRPr sz="13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None/>
              <a:defRPr sz="13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None/>
              <a:defRPr sz="13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07" name="Google Shape;107;p20"/>
          <p:cNvSpPr/>
          <p:nvPr>
            <p:ph idx="14" type="pic"/>
          </p:nvPr>
        </p:nvSpPr>
        <p:spPr>
          <a:xfrm>
            <a:off x="6696192" y="2170828"/>
            <a:ext cx="925800" cy="9258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08" name="Google Shape;108;p20"/>
          <p:cNvSpPr txBox="1"/>
          <p:nvPr>
            <p:ph idx="15" type="subTitle"/>
          </p:nvPr>
        </p:nvSpPr>
        <p:spPr>
          <a:xfrm>
            <a:off x="6753327" y="3278119"/>
            <a:ext cx="925800" cy="3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DM Sans"/>
              <a:buNone/>
              <a:defRPr sz="16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DM Sans"/>
              <a:buNone/>
              <a:defRPr sz="16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DM Sans"/>
              <a:buNone/>
              <a:defRPr sz="16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DM Sans"/>
              <a:buNone/>
              <a:defRPr sz="16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DM Sans"/>
              <a:buNone/>
              <a:defRPr sz="16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DM Sans"/>
              <a:buNone/>
              <a:defRPr sz="16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DM Sans"/>
              <a:buNone/>
              <a:defRPr sz="16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DM Sans"/>
              <a:buNone/>
              <a:defRPr sz="16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DM Sans"/>
              <a:buNone/>
              <a:defRPr sz="16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09" name="Google Shape;109;p20"/>
          <p:cNvSpPr txBox="1"/>
          <p:nvPr>
            <p:ph idx="16" type="subTitle"/>
          </p:nvPr>
        </p:nvSpPr>
        <p:spPr>
          <a:xfrm>
            <a:off x="6753336" y="3842484"/>
            <a:ext cx="1371300" cy="3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DM Sans"/>
              <a:buNone/>
              <a:defRPr sz="9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DM Sans"/>
              <a:buNone/>
              <a:defRPr sz="9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DM Sans"/>
              <a:buNone/>
              <a:defRPr sz="9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DM Sans"/>
              <a:buNone/>
              <a:defRPr sz="9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DM Sans"/>
              <a:buNone/>
              <a:defRPr sz="9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DM Sans"/>
              <a:buNone/>
              <a:defRPr sz="9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DM Sans"/>
              <a:buNone/>
              <a:defRPr sz="9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DM Sans"/>
              <a:buNone/>
              <a:defRPr sz="9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DM Sans"/>
              <a:buNone/>
              <a:defRPr sz="9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pic>
        <p:nvPicPr>
          <p:cNvPr id="110" name="Google Shape;11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429" y="4744238"/>
            <a:ext cx="227231" cy="281834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0"/>
          <p:cNvSpPr txBox="1"/>
          <p:nvPr>
            <p:ph idx="12" type="sldNum"/>
          </p:nvPr>
        </p:nvSpPr>
        <p:spPr>
          <a:xfrm>
            <a:off x="8586613" y="4715606"/>
            <a:ext cx="228300" cy="28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buNone/>
              <a:defRPr sz="900">
                <a:solidFill>
                  <a:schemeClr val="accent4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1pPr>
            <a:lvl2pPr lvl="1" algn="r">
              <a:buNone/>
              <a:defRPr sz="900">
                <a:solidFill>
                  <a:schemeClr val="accent4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2pPr>
            <a:lvl3pPr lvl="2" algn="r">
              <a:buNone/>
              <a:defRPr sz="900">
                <a:solidFill>
                  <a:schemeClr val="accent4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3pPr>
            <a:lvl4pPr lvl="3" algn="r">
              <a:buNone/>
              <a:defRPr sz="900">
                <a:solidFill>
                  <a:schemeClr val="accent4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4pPr>
            <a:lvl5pPr lvl="4" algn="r">
              <a:buNone/>
              <a:defRPr sz="900">
                <a:solidFill>
                  <a:schemeClr val="accent4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5pPr>
            <a:lvl6pPr lvl="5" algn="r">
              <a:buNone/>
              <a:defRPr sz="900">
                <a:solidFill>
                  <a:schemeClr val="accent4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6pPr>
            <a:lvl7pPr lvl="6" algn="r">
              <a:buNone/>
              <a:defRPr sz="900">
                <a:solidFill>
                  <a:schemeClr val="accent4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7pPr>
            <a:lvl8pPr lvl="7" algn="r">
              <a:buNone/>
              <a:defRPr sz="900">
                <a:solidFill>
                  <a:schemeClr val="accent4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8pPr>
            <a:lvl9pPr lvl="8" algn="r">
              <a:buNone/>
              <a:defRPr sz="900">
                <a:solidFill>
                  <a:schemeClr val="accent4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5_SpeakerSlide_4Speakers">
  <p:cSld name="CUSTOM_5_1_1_2">
    <p:bg>
      <p:bgPr>
        <a:solidFill>
          <a:schemeClr val="lt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1"/>
          <p:cNvSpPr txBox="1"/>
          <p:nvPr>
            <p:ph idx="1" type="subTitle"/>
          </p:nvPr>
        </p:nvSpPr>
        <p:spPr>
          <a:xfrm>
            <a:off x="1389867" y="1868034"/>
            <a:ext cx="2070000" cy="3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DM Sans"/>
              <a:buNone/>
              <a:defRPr sz="16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DM Sans"/>
              <a:buNone/>
              <a:defRPr sz="16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DM Sans"/>
              <a:buNone/>
              <a:defRPr sz="16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DM Sans"/>
              <a:buNone/>
              <a:defRPr sz="16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DM Sans"/>
              <a:buNone/>
              <a:defRPr sz="16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DM Sans"/>
              <a:buNone/>
              <a:defRPr sz="16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DM Sans"/>
              <a:buNone/>
              <a:defRPr sz="16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DM Sans"/>
              <a:buNone/>
              <a:defRPr sz="16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DM Sans"/>
              <a:buNone/>
              <a:defRPr sz="16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14" name="Google Shape;114;p21"/>
          <p:cNvSpPr/>
          <p:nvPr>
            <p:ph idx="2" type="pic"/>
          </p:nvPr>
        </p:nvSpPr>
        <p:spPr>
          <a:xfrm>
            <a:off x="323636" y="1755197"/>
            <a:ext cx="925800" cy="9258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15" name="Google Shape;115;p21"/>
          <p:cNvSpPr txBox="1"/>
          <p:nvPr>
            <p:ph idx="3" type="subTitle"/>
          </p:nvPr>
        </p:nvSpPr>
        <p:spPr>
          <a:xfrm>
            <a:off x="1389867" y="2218134"/>
            <a:ext cx="1945800" cy="3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DM Sans"/>
              <a:buNone/>
              <a:defRPr sz="9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DM Sans"/>
              <a:buNone/>
              <a:defRPr sz="9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DM Sans"/>
              <a:buNone/>
              <a:defRPr sz="9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DM Sans"/>
              <a:buNone/>
              <a:defRPr sz="9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DM Sans"/>
              <a:buNone/>
              <a:defRPr sz="9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DM Sans"/>
              <a:buNone/>
              <a:defRPr sz="9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DM Sans"/>
              <a:buNone/>
              <a:defRPr sz="9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DM Sans"/>
              <a:buNone/>
              <a:defRPr sz="9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DM Sans"/>
              <a:buNone/>
              <a:defRPr sz="9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pic>
        <p:nvPicPr>
          <p:cNvPr id="116" name="Google Shape;116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72009" y="4743450"/>
            <a:ext cx="228226" cy="283071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21"/>
          <p:cNvSpPr txBox="1"/>
          <p:nvPr>
            <p:ph type="title"/>
          </p:nvPr>
        </p:nvSpPr>
        <p:spPr>
          <a:xfrm>
            <a:off x="330268" y="342900"/>
            <a:ext cx="5242800" cy="5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DM Sans"/>
              <a:buNone/>
              <a:defRPr b="1" sz="27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DM Sans"/>
              <a:buNone/>
              <a:defRPr b="1" sz="27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DM Sans"/>
              <a:buNone/>
              <a:defRPr b="1" sz="27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DM Sans"/>
              <a:buNone/>
              <a:defRPr b="1" sz="27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DM Sans"/>
              <a:buNone/>
              <a:defRPr b="1" sz="27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DM Sans"/>
              <a:buNone/>
              <a:defRPr b="1" sz="27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DM Sans"/>
              <a:buNone/>
              <a:defRPr b="1" sz="27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DM Sans"/>
              <a:buNone/>
              <a:defRPr b="1" sz="27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DM Sans"/>
              <a:buNone/>
              <a:defRPr b="1" sz="27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18" name="Google Shape;118;p21"/>
          <p:cNvSpPr txBox="1"/>
          <p:nvPr>
            <p:ph idx="4" type="subTitle"/>
          </p:nvPr>
        </p:nvSpPr>
        <p:spPr>
          <a:xfrm>
            <a:off x="330268" y="882084"/>
            <a:ext cx="5242800" cy="2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None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None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None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None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None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None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None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None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None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19" name="Google Shape;119;p21"/>
          <p:cNvSpPr txBox="1"/>
          <p:nvPr>
            <p:ph idx="5" type="subTitle"/>
          </p:nvPr>
        </p:nvSpPr>
        <p:spPr>
          <a:xfrm>
            <a:off x="1389867" y="3241800"/>
            <a:ext cx="2070000" cy="3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DM Sans"/>
              <a:buNone/>
              <a:defRPr sz="16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DM Sans"/>
              <a:buNone/>
              <a:defRPr sz="16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DM Sans"/>
              <a:buNone/>
              <a:defRPr sz="16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DM Sans"/>
              <a:buNone/>
              <a:defRPr sz="16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DM Sans"/>
              <a:buNone/>
              <a:defRPr sz="16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DM Sans"/>
              <a:buNone/>
              <a:defRPr sz="16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DM Sans"/>
              <a:buNone/>
              <a:defRPr sz="16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DM Sans"/>
              <a:buNone/>
              <a:defRPr sz="16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DM Sans"/>
              <a:buNone/>
              <a:defRPr sz="16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20" name="Google Shape;120;p21"/>
          <p:cNvSpPr/>
          <p:nvPr>
            <p:ph idx="6" type="pic"/>
          </p:nvPr>
        </p:nvSpPr>
        <p:spPr>
          <a:xfrm>
            <a:off x="323636" y="3128963"/>
            <a:ext cx="925800" cy="9258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21" name="Google Shape;121;p21"/>
          <p:cNvSpPr txBox="1"/>
          <p:nvPr>
            <p:ph idx="7" type="subTitle"/>
          </p:nvPr>
        </p:nvSpPr>
        <p:spPr>
          <a:xfrm>
            <a:off x="1389867" y="3591900"/>
            <a:ext cx="1945800" cy="3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DM Sans"/>
              <a:buNone/>
              <a:defRPr sz="9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DM Sans"/>
              <a:buNone/>
              <a:defRPr sz="9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DM Sans"/>
              <a:buNone/>
              <a:defRPr sz="9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DM Sans"/>
              <a:buNone/>
              <a:defRPr sz="9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DM Sans"/>
              <a:buNone/>
              <a:defRPr sz="9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DM Sans"/>
              <a:buNone/>
              <a:defRPr sz="9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DM Sans"/>
              <a:buNone/>
              <a:defRPr sz="9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DM Sans"/>
              <a:buNone/>
              <a:defRPr sz="9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DM Sans"/>
              <a:buNone/>
              <a:defRPr sz="9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22" name="Google Shape;122;p21"/>
          <p:cNvSpPr txBox="1"/>
          <p:nvPr>
            <p:ph idx="8" type="subTitle"/>
          </p:nvPr>
        </p:nvSpPr>
        <p:spPr>
          <a:xfrm>
            <a:off x="5638226" y="1868034"/>
            <a:ext cx="2070000" cy="3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DM Sans"/>
              <a:buNone/>
              <a:defRPr sz="16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DM Sans"/>
              <a:buNone/>
              <a:defRPr sz="16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DM Sans"/>
              <a:buNone/>
              <a:defRPr sz="16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DM Sans"/>
              <a:buNone/>
              <a:defRPr sz="16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DM Sans"/>
              <a:buNone/>
              <a:defRPr sz="16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DM Sans"/>
              <a:buNone/>
              <a:defRPr sz="16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DM Sans"/>
              <a:buNone/>
              <a:defRPr sz="16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DM Sans"/>
              <a:buNone/>
              <a:defRPr sz="16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DM Sans"/>
              <a:buNone/>
              <a:defRPr sz="16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23" name="Google Shape;123;p21"/>
          <p:cNvSpPr/>
          <p:nvPr>
            <p:ph idx="9" type="pic"/>
          </p:nvPr>
        </p:nvSpPr>
        <p:spPr>
          <a:xfrm>
            <a:off x="4571995" y="1755197"/>
            <a:ext cx="925800" cy="9258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24" name="Google Shape;124;p21"/>
          <p:cNvSpPr txBox="1"/>
          <p:nvPr>
            <p:ph idx="13" type="subTitle"/>
          </p:nvPr>
        </p:nvSpPr>
        <p:spPr>
          <a:xfrm>
            <a:off x="5638226" y="2218134"/>
            <a:ext cx="1945800" cy="3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DM Sans"/>
              <a:buNone/>
              <a:defRPr sz="9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DM Sans"/>
              <a:buNone/>
              <a:defRPr sz="9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DM Sans"/>
              <a:buNone/>
              <a:defRPr sz="9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DM Sans"/>
              <a:buNone/>
              <a:defRPr sz="9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DM Sans"/>
              <a:buNone/>
              <a:defRPr sz="9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DM Sans"/>
              <a:buNone/>
              <a:defRPr sz="9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DM Sans"/>
              <a:buNone/>
              <a:defRPr sz="9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DM Sans"/>
              <a:buNone/>
              <a:defRPr sz="9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DM Sans"/>
              <a:buNone/>
              <a:defRPr sz="9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25" name="Google Shape;125;p21"/>
          <p:cNvSpPr txBox="1"/>
          <p:nvPr>
            <p:ph idx="14" type="subTitle"/>
          </p:nvPr>
        </p:nvSpPr>
        <p:spPr>
          <a:xfrm>
            <a:off x="5638226" y="3241800"/>
            <a:ext cx="2070000" cy="3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DM Sans"/>
              <a:buNone/>
              <a:defRPr sz="16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DM Sans"/>
              <a:buNone/>
              <a:defRPr sz="16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DM Sans"/>
              <a:buNone/>
              <a:defRPr sz="16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DM Sans"/>
              <a:buNone/>
              <a:defRPr sz="16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DM Sans"/>
              <a:buNone/>
              <a:defRPr sz="16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DM Sans"/>
              <a:buNone/>
              <a:defRPr sz="16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DM Sans"/>
              <a:buNone/>
              <a:defRPr sz="16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DM Sans"/>
              <a:buNone/>
              <a:defRPr sz="16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DM Sans"/>
              <a:buNone/>
              <a:defRPr sz="16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26" name="Google Shape;126;p21"/>
          <p:cNvSpPr/>
          <p:nvPr>
            <p:ph idx="15" type="pic"/>
          </p:nvPr>
        </p:nvSpPr>
        <p:spPr>
          <a:xfrm>
            <a:off x="4571995" y="3128963"/>
            <a:ext cx="925800" cy="9258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27" name="Google Shape;127;p21"/>
          <p:cNvSpPr txBox="1"/>
          <p:nvPr>
            <p:ph idx="16" type="subTitle"/>
          </p:nvPr>
        </p:nvSpPr>
        <p:spPr>
          <a:xfrm>
            <a:off x="5638226" y="3591900"/>
            <a:ext cx="1945800" cy="3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DM Sans"/>
              <a:buNone/>
              <a:defRPr sz="9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DM Sans"/>
              <a:buNone/>
              <a:defRPr sz="9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DM Sans"/>
              <a:buNone/>
              <a:defRPr sz="9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DM Sans"/>
              <a:buNone/>
              <a:defRPr sz="9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DM Sans"/>
              <a:buNone/>
              <a:defRPr sz="9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DM Sans"/>
              <a:buNone/>
              <a:defRPr sz="9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DM Sans"/>
              <a:buNone/>
              <a:defRPr sz="9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DM Sans"/>
              <a:buNone/>
              <a:defRPr sz="9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DM Sans"/>
              <a:buNone/>
              <a:defRPr sz="9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pic>
        <p:nvPicPr>
          <p:cNvPr id="128" name="Google Shape;12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429" y="4744238"/>
            <a:ext cx="227231" cy="281834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1"/>
          <p:cNvSpPr txBox="1"/>
          <p:nvPr>
            <p:ph idx="12" type="sldNum"/>
          </p:nvPr>
        </p:nvSpPr>
        <p:spPr>
          <a:xfrm>
            <a:off x="8586613" y="4715606"/>
            <a:ext cx="228300" cy="28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buNone/>
              <a:defRPr sz="900">
                <a:solidFill>
                  <a:schemeClr val="accent4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1pPr>
            <a:lvl2pPr lvl="1" algn="r">
              <a:buNone/>
              <a:defRPr sz="900">
                <a:solidFill>
                  <a:schemeClr val="accent4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2pPr>
            <a:lvl3pPr lvl="2" algn="r">
              <a:buNone/>
              <a:defRPr sz="900">
                <a:solidFill>
                  <a:schemeClr val="accent4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3pPr>
            <a:lvl4pPr lvl="3" algn="r">
              <a:buNone/>
              <a:defRPr sz="900">
                <a:solidFill>
                  <a:schemeClr val="accent4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4pPr>
            <a:lvl5pPr lvl="4" algn="r">
              <a:buNone/>
              <a:defRPr sz="900">
                <a:solidFill>
                  <a:schemeClr val="accent4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5pPr>
            <a:lvl6pPr lvl="5" algn="r">
              <a:buNone/>
              <a:defRPr sz="900">
                <a:solidFill>
                  <a:schemeClr val="accent4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6pPr>
            <a:lvl7pPr lvl="6" algn="r">
              <a:buNone/>
              <a:defRPr sz="900">
                <a:solidFill>
                  <a:schemeClr val="accent4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7pPr>
            <a:lvl8pPr lvl="7" algn="r">
              <a:buNone/>
              <a:defRPr sz="900">
                <a:solidFill>
                  <a:schemeClr val="accent4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8pPr>
            <a:lvl9pPr lvl="8" algn="r">
              <a:buNone/>
              <a:defRPr sz="900">
                <a:solidFill>
                  <a:schemeClr val="accent4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5_SpeakerSlide_6Speakers">
  <p:cSld name="CUSTOM_5_1_1_2_1">
    <p:bg>
      <p:bgPr>
        <a:solidFill>
          <a:schemeClr val="lt1"/>
        </a:solid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2"/>
          <p:cNvSpPr txBox="1"/>
          <p:nvPr>
            <p:ph idx="1" type="subTitle"/>
          </p:nvPr>
        </p:nvSpPr>
        <p:spPr>
          <a:xfrm>
            <a:off x="7190372" y="1980872"/>
            <a:ext cx="1773600" cy="3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None/>
              <a:defRPr sz="14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None/>
              <a:defRPr sz="14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None/>
              <a:defRPr sz="14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None/>
              <a:defRPr sz="14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None/>
              <a:defRPr sz="14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None/>
              <a:defRPr sz="14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None/>
              <a:defRPr sz="14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None/>
              <a:defRPr sz="14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None/>
              <a:defRPr sz="14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32" name="Google Shape;132;p22"/>
          <p:cNvSpPr txBox="1"/>
          <p:nvPr>
            <p:ph idx="2" type="subTitle"/>
          </p:nvPr>
        </p:nvSpPr>
        <p:spPr>
          <a:xfrm>
            <a:off x="7190372" y="2330972"/>
            <a:ext cx="1773600" cy="3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DM Sans"/>
              <a:buNone/>
              <a:defRPr sz="9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DM Sans"/>
              <a:buNone/>
              <a:defRPr sz="9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DM Sans"/>
              <a:buNone/>
              <a:defRPr sz="9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DM Sans"/>
              <a:buNone/>
              <a:defRPr sz="9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DM Sans"/>
              <a:buNone/>
              <a:defRPr sz="9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DM Sans"/>
              <a:buNone/>
              <a:defRPr sz="9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DM Sans"/>
              <a:buNone/>
              <a:defRPr sz="9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DM Sans"/>
              <a:buNone/>
              <a:defRPr sz="9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DM Sans"/>
              <a:buNone/>
              <a:defRPr sz="9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33" name="Google Shape;133;p22"/>
          <p:cNvSpPr txBox="1"/>
          <p:nvPr>
            <p:ph idx="3" type="subTitle"/>
          </p:nvPr>
        </p:nvSpPr>
        <p:spPr>
          <a:xfrm>
            <a:off x="7190372" y="3353333"/>
            <a:ext cx="1773600" cy="3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None/>
              <a:defRPr sz="14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None/>
              <a:defRPr sz="14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None/>
              <a:defRPr sz="14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None/>
              <a:defRPr sz="14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None/>
              <a:defRPr sz="14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None/>
              <a:defRPr sz="14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None/>
              <a:defRPr sz="14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None/>
              <a:defRPr sz="14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None/>
              <a:defRPr sz="14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34" name="Google Shape;134;p22"/>
          <p:cNvSpPr txBox="1"/>
          <p:nvPr>
            <p:ph idx="4" type="subTitle"/>
          </p:nvPr>
        </p:nvSpPr>
        <p:spPr>
          <a:xfrm>
            <a:off x="7190372" y="3703430"/>
            <a:ext cx="1773600" cy="3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DM Sans"/>
              <a:buNone/>
              <a:defRPr sz="9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DM Sans"/>
              <a:buNone/>
              <a:defRPr sz="9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DM Sans"/>
              <a:buNone/>
              <a:defRPr sz="9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DM Sans"/>
              <a:buNone/>
              <a:defRPr sz="9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DM Sans"/>
              <a:buNone/>
              <a:defRPr sz="9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DM Sans"/>
              <a:buNone/>
              <a:defRPr sz="9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DM Sans"/>
              <a:buNone/>
              <a:defRPr sz="9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DM Sans"/>
              <a:buNone/>
              <a:defRPr sz="9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DM Sans"/>
              <a:buNone/>
              <a:defRPr sz="9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35" name="Google Shape;135;p22"/>
          <p:cNvSpPr txBox="1"/>
          <p:nvPr>
            <p:ph idx="5" type="subTitle"/>
          </p:nvPr>
        </p:nvSpPr>
        <p:spPr>
          <a:xfrm>
            <a:off x="4290120" y="1980872"/>
            <a:ext cx="1773600" cy="3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None/>
              <a:defRPr sz="14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None/>
              <a:defRPr sz="14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None/>
              <a:defRPr sz="14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None/>
              <a:defRPr sz="14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None/>
              <a:defRPr sz="14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None/>
              <a:defRPr sz="14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None/>
              <a:defRPr sz="14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None/>
              <a:defRPr sz="14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None/>
              <a:defRPr sz="14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36" name="Google Shape;136;p22"/>
          <p:cNvSpPr txBox="1"/>
          <p:nvPr>
            <p:ph idx="6" type="subTitle"/>
          </p:nvPr>
        </p:nvSpPr>
        <p:spPr>
          <a:xfrm>
            <a:off x="4290120" y="2330972"/>
            <a:ext cx="1773600" cy="3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DM Sans"/>
              <a:buNone/>
              <a:defRPr sz="9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DM Sans"/>
              <a:buNone/>
              <a:defRPr sz="9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DM Sans"/>
              <a:buNone/>
              <a:defRPr sz="9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DM Sans"/>
              <a:buNone/>
              <a:defRPr sz="9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DM Sans"/>
              <a:buNone/>
              <a:defRPr sz="9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DM Sans"/>
              <a:buNone/>
              <a:defRPr sz="9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DM Sans"/>
              <a:buNone/>
              <a:defRPr sz="9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DM Sans"/>
              <a:buNone/>
              <a:defRPr sz="9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DM Sans"/>
              <a:buNone/>
              <a:defRPr sz="9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7" type="subTitle"/>
          </p:nvPr>
        </p:nvSpPr>
        <p:spPr>
          <a:xfrm>
            <a:off x="4290120" y="3353333"/>
            <a:ext cx="1773600" cy="3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None/>
              <a:defRPr sz="14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None/>
              <a:defRPr sz="14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None/>
              <a:defRPr sz="14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None/>
              <a:defRPr sz="14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None/>
              <a:defRPr sz="14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None/>
              <a:defRPr sz="14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None/>
              <a:defRPr sz="14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None/>
              <a:defRPr sz="14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None/>
              <a:defRPr sz="14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8" type="subTitle"/>
          </p:nvPr>
        </p:nvSpPr>
        <p:spPr>
          <a:xfrm>
            <a:off x="4290120" y="3703430"/>
            <a:ext cx="1773600" cy="3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DM Sans"/>
              <a:buNone/>
              <a:defRPr sz="9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DM Sans"/>
              <a:buNone/>
              <a:defRPr sz="9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DM Sans"/>
              <a:buNone/>
              <a:defRPr sz="9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DM Sans"/>
              <a:buNone/>
              <a:defRPr sz="9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DM Sans"/>
              <a:buNone/>
              <a:defRPr sz="9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DM Sans"/>
              <a:buNone/>
              <a:defRPr sz="9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DM Sans"/>
              <a:buNone/>
              <a:defRPr sz="9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DM Sans"/>
              <a:buNone/>
              <a:defRPr sz="9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DM Sans"/>
              <a:buNone/>
              <a:defRPr sz="9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9" type="subTitle"/>
          </p:nvPr>
        </p:nvSpPr>
        <p:spPr>
          <a:xfrm>
            <a:off x="1389867" y="1980872"/>
            <a:ext cx="1773600" cy="3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None/>
              <a:defRPr sz="14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None/>
              <a:defRPr sz="14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None/>
              <a:defRPr sz="14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None/>
              <a:defRPr sz="14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None/>
              <a:defRPr sz="14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None/>
              <a:defRPr sz="14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None/>
              <a:defRPr sz="14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None/>
              <a:defRPr sz="14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None/>
              <a:defRPr sz="14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13" type="subTitle"/>
          </p:nvPr>
        </p:nvSpPr>
        <p:spPr>
          <a:xfrm>
            <a:off x="1389867" y="2330972"/>
            <a:ext cx="1773600" cy="3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DM Sans"/>
              <a:buNone/>
              <a:defRPr sz="9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DM Sans"/>
              <a:buNone/>
              <a:defRPr sz="9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DM Sans"/>
              <a:buNone/>
              <a:defRPr sz="9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DM Sans"/>
              <a:buNone/>
              <a:defRPr sz="9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DM Sans"/>
              <a:buNone/>
              <a:defRPr sz="9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DM Sans"/>
              <a:buNone/>
              <a:defRPr sz="9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DM Sans"/>
              <a:buNone/>
              <a:defRPr sz="9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DM Sans"/>
              <a:buNone/>
              <a:defRPr sz="9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DM Sans"/>
              <a:buNone/>
              <a:defRPr sz="9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pic>
        <p:nvPicPr>
          <p:cNvPr id="141" name="Google Shape;141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72009" y="4743450"/>
            <a:ext cx="228226" cy="283071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2"/>
          <p:cNvSpPr txBox="1"/>
          <p:nvPr>
            <p:ph type="title"/>
          </p:nvPr>
        </p:nvSpPr>
        <p:spPr>
          <a:xfrm>
            <a:off x="330268" y="342900"/>
            <a:ext cx="5242800" cy="5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DM Sans"/>
              <a:buNone/>
              <a:defRPr b="1" sz="27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DM Sans"/>
              <a:buNone/>
              <a:defRPr b="1" sz="27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DM Sans"/>
              <a:buNone/>
              <a:defRPr b="1" sz="27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DM Sans"/>
              <a:buNone/>
              <a:defRPr b="1" sz="27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DM Sans"/>
              <a:buNone/>
              <a:defRPr b="1" sz="27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DM Sans"/>
              <a:buNone/>
              <a:defRPr b="1" sz="27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DM Sans"/>
              <a:buNone/>
              <a:defRPr b="1" sz="27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DM Sans"/>
              <a:buNone/>
              <a:defRPr b="1" sz="27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DM Sans"/>
              <a:buNone/>
              <a:defRPr b="1" sz="27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43" name="Google Shape;143;p22"/>
          <p:cNvSpPr txBox="1"/>
          <p:nvPr>
            <p:ph idx="14" type="subTitle"/>
          </p:nvPr>
        </p:nvSpPr>
        <p:spPr>
          <a:xfrm>
            <a:off x="330268" y="882084"/>
            <a:ext cx="5242800" cy="2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None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None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None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None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None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None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None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None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None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pic>
        <p:nvPicPr>
          <p:cNvPr id="144" name="Google Shape;14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429" y="4744238"/>
            <a:ext cx="227231" cy="281834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2"/>
          <p:cNvSpPr txBox="1"/>
          <p:nvPr>
            <p:ph idx="12" type="sldNum"/>
          </p:nvPr>
        </p:nvSpPr>
        <p:spPr>
          <a:xfrm>
            <a:off x="8586613" y="4715606"/>
            <a:ext cx="228300" cy="28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buNone/>
              <a:defRPr sz="900">
                <a:solidFill>
                  <a:schemeClr val="accent4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1pPr>
            <a:lvl2pPr lvl="1" algn="r">
              <a:buNone/>
              <a:defRPr sz="900">
                <a:solidFill>
                  <a:schemeClr val="accent4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2pPr>
            <a:lvl3pPr lvl="2" algn="r">
              <a:buNone/>
              <a:defRPr sz="900">
                <a:solidFill>
                  <a:schemeClr val="accent4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3pPr>
            <a:lvl4pPr lvl="3" algn="r">
              <a:buNone/>
              <a:defRPr sz="900">
                <a:solidFill>
                  <a:schemeClr val="accent4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4pPr>
            <a:lvl5pPr lvl="4" algn="r">
              <a:buNone/>
              <a:defRPr sz="900">
                <a:solidFill>
                  <a:schemeClr val="accent4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5pPr>
            <a:lvl6pPr lvl="5" algn="r">
              <a:buNone/>
              <a:defRPr sz="900">
                <a:solidFill>
                  <a:schemeClr val="accent4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6pPr>
            <a:lvl7pPr lvl="6" algn="r">
              <a:buNone/>
              <a:defRPr sz="900">
                <a:solidFill>
                  <a:schemeClr val="accent4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7pPr>
            <a:lvl8pPr lvl="7" algn="r">
              <a:buNone/>
              <a:defRPr sz="900">
                <a:solidFill>
                  <a:schemeClr val="accent4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8pPr>
            <a:lvl9pPr lvl="8" algn="r">
              <a:buNone/>
              <a:defRPr sz="900">
                <a:solidFill>
                  <a:schemeClr val="accent4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6" name="Google Shape;146;p22"/>
          <p:cNvSpPr txBox="1"/>
          <p:nvPr>
            <p:ph idx="15" type="subTitle"/>
          </p:nvPr>
        </p:nvSpPr>
        <p:spPr>
          <a:xfrm>
            <a:off x="1389867" y="3353333"/>
            <a:ext cx="1773600" cy="3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None/>
              <a:defRPr sz="14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None/>
              <a:defRPr sz="14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None/>
              <a:defRPr sz="14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None/>
              <a:defRPr sz="14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None/>
              <a:defRPr sz="14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None/>
              <a:defRPr sz="14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None/>
              <a:defRPr sz="14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None/>
              <a:defRPr sz="14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None/>
              <a:defRPr sz="14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47" name="Google Shape;147;p22"/>
          <p:cNvSpPr txBox="1"/>
          <p:nvPr>
            <p:ph idx="16" type="subTitle"/>
          </p:nvPr>
        </p:nvSpPr>
        <p:spPr>
          <a:xfrm>
            <a:off x="1389867" y="3703430"/>
            <a:ext cx="1773600" cy="3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DM Sans"/>
              <a:buNone/>
              <a:defRPr sz="9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DM Sans"/>
              <a:buNone/>
              <a:defRPr sz="9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DM Sans"/>
              <a:buNone/>
              <a:defRPr sz="9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DM Sans"/>
              <a:buNone/>
              <a:defRPr sz="9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DM Sans"/>
              <a:buNone/>
              <a:defRPr sz="9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DM Sans"/>
              <a:buNone/>
              <a:defRPr sz="9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DM Sans"/>
              <a:buNone/>
              <a:defRPr sz="9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DM Sans"/>
              <a:buNone/>
              <a:defRPr sz="9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DM Sans"/>
              <a:buNone/>
              <a:defRPr sz="9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48" name="Google Shape;148;p22"/>
          <p:cNvSpPr/>
          <p:nvPr>
            <p:ph idx="17" type="pic"/>
          </p:nvPr>
        </p:nvSpPr>
        <p:spPr>
          <a:xfrm>
            <a:off x="323636" y="1755197"/>
            <a:ext cx="925800" cy="9258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49" name="Google Shape;149;p22"/>
          <p:cNvSpPr/>
          <p:nvPr>
            <p:ph idx="18" type="pic"/>
          </p:nvPr>
        </p:nvSpPr>
        <p:spPr>
          <a:xfrm>
            <a:off x="323636" y="3127659"/>
            <a:ext cx="925800" cy="9258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50" name="Google Shape;150;p22"/>
          <p:cNvSpPr/>
          <p:nvPr>
            <p:ph idx="19" type="pic"/>
          </p:nvPr>
        </p:nvSpPr>
        <p:spPr>
          <a:xfrm>
            <a:off x="3223889" y="1755197"/>
            <a:ext cx="925800" cy="9258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51" name="Google Shape;151;p22"/>
          <p:cNvSpPr/>
          <p:nvPr>
            <p:ph idx="20" type="pic"/>
          </p:nvPr>
        </p:nvSpPr>
        <p:spPr>
          <a:xfrm>
            <a:off x="3223889" y="3127659"/>
            <a:ext cx="925800" cy="9258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52" name="Google Shape;152;p22"/>
          <p:cNvSpPr/>
          <p:nvPr>
            <p:ph idx="21" type="pic"/>
          </p:nvPr>
        </p:nvSpPr>
        <p:spPr>
          <a:xfrm>
            <a:off x="6124142" y="1755197"/>
            <a:ext cx="925800" cy="9258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53" name="Google Shape;153;p22"/>
          <p:cNvSpPr/>
          <p:nvPr>
            <p:ph idx="22" type="pic"/>
          </p:nvPr>
        </p:nvSpPr>
        <p:spPr>
          <a:xfrm>
            <a:off x="6124142" y="3127659"/>
            <a:ext cx="925800" cy="925800"/>
          </a:xfrm>
          <a:prstGeom prst="ellipse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_TitleSlide_LightBlue">
  <p:cSld name="CUSTOM_6_1_1">
    <p:bg>
      <p:bgPr>
        <a:solidFill>
          <a:schemeClr val="accent3"/>
        </a:solid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3"/>
          <p:cNvSpPr/>
          <p:nvPr/>
        </p:nvSpPr>
        <p:spPr>
          <a:xfrm>
            <a:off x="9" y="4629675"/>
            <a:ext cx="9144000" cy="513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23"/>
          <p:cNvSpPr txBox="1"/>
          <p:nvPr/>
        </p:nvSpPr>
        <p:spPr>
          <a:xfrm>
            <a:off x="335911" y="572653"/>
            <a:ext cx="5357100" cy="1599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57" name="Google Shape;157;p23"/>
          <p:cNvSpPr txBox="1"/>
          <p:nvPr>
            <p:ph type="title"/>
          </p:nvPr>
        </p:nvSpPr>
        <p:spPr>
          <a:xfrm>
            <a:off x="329153" y="973238"/>
            <a:ext cx="5357100" cy="159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DM Sans"/>
              <a:buNone/>
              <a:defRPr b="1" sz="36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"/>
              <a:buNone/>
              <a:defRPr sz="5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"/>
              <a:buNone/>
              <a:defRPr sz="5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"/>
              <a:buNone/>
              <a:defRPr sz="5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"/>
              <a:buNone/>
              <a:defRPr sz="5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"/>
              <a:buNone/>
              <a:defRPr sz="5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"/>
              <a:buNone/>
              <a:defRPr sz="5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"/>
              <a:buNone/>
              <a:defRPr sz="5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"/>
              <a:buNone/>
              <a:defRPr sz="5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58" name="Google Shape;158;p23"/>
          <p:cNvSpPr txBox="1"/>
          <p:nvPr>
            <p:ph idx="1" type="body"/>
          </p:nvPr>
        </p:nvSpPr>
        <p:spPr>
          <a:xfrm>
            <a:off x="329153" y="2585850"/>
            <a:ext cx="5357100" cy="18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●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○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■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●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○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■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●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○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■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pic>
        <p:nvPicPr>
          <p:cNvPr id="159" name="Google Shape;159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67429" y="4744238"/>
            <a:ext cx="227231" cy="281834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3"/>
          <p:cNvSpPr txBox="1"/>
          <p:nvPr>
            <p:ph idx="12" type="sldNum"/>
          </p:nvPr>
        </p:nvSpPr>
        <p:spPr>
          <a:xfrm>
            <a:off x="8586613" y="4715606"/>
            <a:ext cx="228300" cy="28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buNone/>
              <a:defRPr sz="900">
                <a:solidFill>
                  <a:schemeClr val="accent4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1pPr>
            <a:lvl2pPr lvl="1" algn="r">
              <a:buNone/>
              <a:defRPr sz="900">
                <a:solidFill>
                  <a:schemeClr val="accent4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2pPr>
            <a:lvl3pPr lvl="2" algn="r">
              <a:buNone/>
              <a:defRPr sz="900">
                <a:solidFill>
                  <a:schemeClr val="accent4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3pPr>
            <a:lvl4pPr lvl="3" algn="r">
              <a:buNone/>
              <a:defRPr sz="900">
                <a:solidFill>
                  <a:schemeClr val="accent4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4pPr>
            <a:lvl5pPr lvl="4" algn="r">
              <a:buNone/>
              <a:defRPr sz="900">
                <a:solidFill>
                  <a:schemeClr val="accent4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5pPr>
            <a:lvl6pPr lvl="5" algn="r">
              <a:buNone/>
              <a:defRPr sz="900">
                <a:solidFill>
                  <a:schemeClr val="accent4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6pPr>
            <a:lvl7pPr lvl="6" algn="r">
              <a:buNone/>
              <a:defRPr sz="900">
                <a:solidFill>
                  <a:schemeClr val="accent4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7pPr>
            <a:lvl8pPr lvl="7" algn="r">
              <a:buNone/>
              <a:defRPr sz="900">
                <a:solidFill>
                  <a:schemeClr val="accent4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8pPr>
            <a:lvl9pPr lvl="8" algn="r">
              <a:buNone/>
              <a:defRPr sz="900">
                <a:solidFill>
                  <a:schemeClr val="accent4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_Text-heavy Split">
  <p:cSld name="TITLE_8_2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4"/>
          <p:cNvSpPr/>
          <p:nvPr/>
        </p:nvSpPr>
        <p:spPr>
          <a:xfrm>
            <a:off x="4573725" y="0"/>
            <a:ext cx="4570200" cy="51435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latin typeface="JetBrains Mono"/>
              <a:ea typeface="JetBrains Mono"/>
              <a:cs typeface="JetBrains Mono"/>
              <a:sym typeface="JetBrains Mono"/>
            </a:endParaRPr>
          </a:p>
        </p:txBody>
      </p:sp>
      <p:sp>
        <p:nvSpPr>
          <p:cNvPr id="163" name="Google Shape;163;p24"/>
          <p:cNvSpPr txBox="1"/>
          <p:nvPr>
            <p:ph type="title"/>
          </p:nvPr>
        </p:nvSpPr>
        <p:spPr>
          <a:xfrm>
            <a:off x="329153" y="342900"/>
            <a:ext cx="3428700" cy="7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DM Sans"/>
              <a:buNone/>
              <a:defRPr b="1" sz="27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None/>
              <a:defRPr sz="27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None/>
              <a:defRPr sz="27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None/>
              <a:defRPr sz="27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None/>
              <a:defRPr sz="27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None/>
              <a:defRPr sz="27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None/>
              <a:defRPr sz="27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None/>
              <a:defRPr sz="27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None/>
              <a:defRPr sz="27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64" name="Google Shape;164;p24"/>
          <p:cNvSpPr txBox="1"/>
          <p:nvPr>
            <p:ph idx="1" type="body"/>
          </p:nvPr>
        </p:nvSpPr>
        <p:spPr>
          <a:xfrm>
            <a:off x="329153" y="1457325"/>
            <a:ext cx="3428700" cy="24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DM Sans"/>
              <a:buChar char="●"/>
              <a:defRPr sz="13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-311150" lvl="1" marL="914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DM Sans"/>
              <a:buChar char="○"/>
              <a:defRPr sz="13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-311150" lvl="2" marL="1371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DM Sans"/>
              <a:buChar char="■"/>
              <a:defRPr sz="13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-311150" lvl="3" marL="1828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DM Sans"/>
              <a:buChar char="●"/>
              <a:defRPr sz="13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-311150" lvl="4" marL="22860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DM Sans"/>
              <a:buChar char="○"/>
              <a:defRPr sz="13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-311150" lvl="5" marL="2743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DM Sans"/>
              <a:buChar char="■"/>
              <a:defRPr sz="13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-311150" lvl="6" marL="3200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DM Sans"/>
              <a:buChar char="●"/>
              <a:defRPr sz="13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-311150" lvl="7" marL="3657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DM Sans"/>
              <a:buChar char="○"/>
              <a:defRPr sz="13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-311150" lvl="8" marL="4114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DM Sans"/>
              <a:buChar char="■"/>
              <a:defRPr sz="13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pic>
        <p:nvPicPr>
          <p:cNvPr id="165" name="Google Shape;165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67429" y="4744238"/>
            <a:ext cx="227231" cy="281834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4"/>
          <p:cNvSpPr txBox="1"/>
          <p:nvPr>
            <p:ph idx="12" type="sldNum"/>
          </p:nvPr>
        </p:nvSpPr>
        <p:spPr>
          <a:xfrm>
            <a:off x="8586613" y="4715606"/>
            <a:ext cx="228300" cy="28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buNone/>
              <a:defRPr sz="900">
                <a:solidFill>
                  <a:schemeClr val="accent4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1pPr>
            <a:lvl2pPr lvl="1" algn="r">
              <a:buNone/>
              <a:defRPr sz="900">
                <a:solidFill>
                  <a:schemeClr val="accent4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2pPr>
            <a:lvl3pPr lvl="2" algn="r">
              <a:buNone/>
              <a:defRPr sz="900">
                <a:solidFill>
                  <a:schemeClr val="accent4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3pPr>
            <a:lvl4pPr lvl="3" algn="r">
              <a:buNone/>
              <a:defRPr sz="900">
                <a:solidFill>
                  <a:schemeClr val="accent4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4pPr>
            <a:lvl5pPr lvl="4" algn="r">
              <a:buNone/>
              <a:defRPr sz="900">
                <a:solidFill>
                  <a:schemeClr val="accent4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5pPr>
            <a:lvl6pPr lvl="5" algn="r">
              <a:buNone/>
              <a:defRPr sz="900">
                <a:solidFill>
                  <a:schemeClr val="accent4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6pPr>
            <a:lvl7pPr lvl="6" algn="r">
              <a:buNone/>
              <a:defRPr sz="900">
                <a:solidFill>
                  <a:schemeClr val="accent4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7pPr>
            <a:lvl8pPr lvl="7" algn="r">
              <a:buNone/>
              <a:defRPr sz="900">
                <a:solidFill>
                  <a:schemeClr val="accent4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8pPr>
            <a:lvl9pPr lvl="8" algn="r">
              <a:buNone/>
              <a:defRPr sz="900">
                <a:solidFill>
                  <a:schemeClr val="accent4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7" name="Google Shape;167;p24"/>
          <p:cNvSpPr txBox="1"/>
          <p:nvPr>
            <p:ph idx="2" type="body"/>
          </p:nvPr>
        </p:nvSpPr>
        <p:spPr>
          <a:xfrm>
            <a:off x="5144478" y="1457325"/>
            <a:ext cx="3428700" cy="24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DM Sans"/>
              <a:buChar char="●"/>
              <a:defRPr sz="13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-311150" lvl="1" marL="914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DM Sans"/>
              <a:buChar char="○"/>
              <a:defRPr sz="13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-311150" lvl="2" marL="1371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DM Sans"/>
              <a:buChar char="■"/>
              <a:defRPr sz="13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-311150" lvl="3" marL="1828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DM Sans"/>
              <a:buChar char="●"/>
              <a:defRPr sz="13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-311150" lvl="4" marL="22860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DM Sans"/>
              <a:buChar char="○"/>
              <a:defRPr sz="13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-311150" lvl="5" marL="2743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DM Sans"/>
              <a:buChar char="■"/>
              <a:defRPr sz="13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-311150" lvl="6" marL="3200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DM Sans"/>
              <a:buChar char="●"/>
              <a:defRPr sz="13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-311150" lvl="7" marL="3657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DM Sans"/>
              <a:buChar char="○"/>
              <a:defRPr sz="13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-311150" lvl="8" marL="4114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DM Sans"/>
              <a:buChar char="■"/>
              <a:defRPr sz="13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520">
          <p15:clr>
            <a:schemeClr val="accent6"/>
          </p15:clr>
        </p15:guide>
        <p15:guide id="2" pos="3242">
          <p15:clr>
            <a:schemeClr val="accent6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5_SpeakerSlide1">
  <p:cSld name="TITLE_8_2_7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5"/>
          <p:cNvSpPr txBox="1"/>
          <p:nvPr>
            <p:ph type="title"/>
          </p:nvPr>
        </p:nvSpPr>
        <p:spPr>
          <a:xfrm>
            <a:off x="4001171" y="731925"/>
            <a:ext cx="3428700" cy="7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DM Sans"/>
              <a:buNone/>
              <a:defRPr b="1" sz="27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None/>
              <a:defRPr sz="27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None/>
              <a:defRPr sz="27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None/>
              <a:defRPr sz="27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None/>
              <a:defRPr sz="27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None/>
              <a:defRPr sz="27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None/>
              <a:defRPr sz="27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None/>
              <a:defRPr sz="27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None/>
              <a:defRPr sz="27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70" name="Google Shape;170;p25"/>
          <p:cNvSpPr txBox="1"/>
          <p:nvPr>
            <p:ph idx="1" type="body"/>
          </p:nvPr>
        </p:nvSpPr>
        <p:spPr>
          <a:xfrm>
            <a:off x="4001171" y="3686175"/>
            <a:ext cx="2692200" cy="2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Font typeface="DM Sans"/>
              <a:buChar char="●"/>
              <a:defRPr b="1" sz="17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-336550" lvl="1" marL="914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Font typeface="DM Sans"/>
              <a:buChar char="○"/>
              <a:defRPr b="1" sz="17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-336550" lvl="2" marL="1371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Font typeface="DM Sans"/>
              <a:buChar char="■"/>
              <a:defRPr b="1" sz="17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-336550" lvl="3" marL="1828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Font typeface="DM Sans"/>
              <a:buChar char="●"/>
              <a:defRPr b="1" sz="17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-336550" lvl="4" marL="22860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Font typeface="DM Sans"/>
              <a:buChar char="○"/>
              <a:defRPr b="1" sz="17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-336550" lvl="5" marL="2743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Font typeface="DM Sans"/>
              <a:buChar char="■"/>
              <a:defRPr b="1" sz="17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-336550" lvl="6" marL="3200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Font typeface="DM Sans"/>
              <a:buChar char="●"/>
              <a:defRPr b="1" sz="17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-336550" lvl="7" marL="3657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Font typeface="DM Sans"/>
              <a:buChar char="○"/>
              <a:defRPr b="1" sz="17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-336550" lvl="8" marL="4114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Font typeface="DM Sans"/>
              <a:buChar char="■"/>
              <a:defRPr b="1" sz="17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71" name="Google Shape;171;p25"/>
          <p:cNvSpPr/>
          <p:nvPr>
            <p:ph idx="2" type="pic"/>
          </p:nvPr>
        </p:nvSpPr>
        <p:spPr>
          <a:xfrm>
            <a:off x="94" y="0"/>
            <a:ext cx="3507900" cy="5143500"/>
          </a:xfrm>
          <a:prstGeom prst="rect">
            <a:avLst/>
          </a:prstGeom>
          <a:noFill/>
          <a:ln>
            <a:noFill/>
          </a:ln>
        </p:spPr>
      </p:sp>
      <p:pic>
        <p:nvPicPr>
          <p:cNvPr id="172" name="Google Shape;172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67429" y="4744238"/>
            <a:ext cx="227231" cy="281834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5"/>
          <p:cNvSpPr txBox="1"/>
          <p:nvPr>
            <p:ph idx="12" type="sldNum"/>
          </p:nvPr>
        </p:nvSpPr>
        <p:spPr>
          <a:xfrm>
            <a:off x="8586613" y="4715606"/>
            <a:ext cx="228300" cy="28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buNone/>
              <a:defRPr sz="900">
                <a:solidFill>
                  <a:schemeClr val="accent4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1pPr>
            <a:lvl2pPr lvl="1" algn="r">
              <a:buNone/>
              <a:defRPr sz="900">
                <a:solidFill>
                  <a:schemeClr val="accent4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2pPr>
            <a:lvl3pPr lvl="2" algn="r">
              <a:buNone/>
              <a:defRPr sz="900">
                <a:solidFill>
                  <a:schemeClr val="accent4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3pPr>
            <a:lvl4pPr lvl="3" algn="r">
              <a:buNone/>
              <a:defRPr sz="900">
                <a:solidFill>
                  <a:schemeClr val="accent4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4pPr>
            <a:lvl5pPr lvl="4" algn="r">
              <a:buNone/>
              <a:defRPr sz="900">
                <a:solidFill>
                  <a:schemeClr val="accent4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5pPr>
            <a:lvl6pPr lvl="5" algn="r">
              <a:buNone/>
              <a:defRPr sz="900">
                <a:solidFill>
                  <a:schemeClr val="accent4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6pPr>
            <a:lvl7pPr lvl="6" algn="r">
              <a:buNone/>
              <a:defRPr sz="900">
                <a:solidFill>
                  <a:schemeClr val="accent4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7pPr>
            <a:lvl8pPr lvl="7" algn="r">
              <a:buNone/>
              <a:defRPr sz="900">
                <a:solidFill>
                  <a:schemeClr val="accent4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8pPr>
            <a:lvl9pPr lvl="8" algn="r">
              <a:buNone/>
              <a:defRPr sz="900">
                <a:solidFill>
                  <a:schemeClr val="accent4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4" name="Google Shape;174;p25"/>
          <p:cNvSpPr txBox="1"/>
          <p:nvPr>
            <p:ph idx="3" type="subTitle"/>
          </p:nvPr>
        </p:nvSpPr>
        <p:spPr>
          <a:xfrm>
            <a:off x="4001171" y="342900"/>
            <a:ext cx="26922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JetBrains Mono Light"/>
              <a:buNone/>
              <a:defRPr sz="800">
                <a:solidFill>
                  <a:schemeClr val="lt2"/>
                </a:solidFill>
                <a:latin typeface="JetBrains Mono Light"/>
                <a:ea typeface="JetBrains Mono Light"/>
                <a:cs typeface="JetBrains Mono Light"/>
                <a:sym typeface="JetBrains Mono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JetBrains Mono Light"/>
              <a:buNone/>
              <a:defRPr sz="800">
                <a:solidFill>
                  <a:schemeClr val="lt2"/>
                </a:solidFill>
                <a:latin typeface="JetBrains Mono Light"/>
                <a:ea typeface="JetBrains Mono Light"/>
                <a:cs typeface="JetBrains Mono Light"/>
                <a:sym typeface="JetBrains Mon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JetBrains Mono Light"/>
              <a:buNone/>
              <a:defRPr sz="800">
                <a:solidFill>
                  <a:schemeClr val="lt2"/>
                </a:solidFill>
                <a:latin typeface="JetBrains Mono Light"/>
                <a:ea typeface="JetBrains Mono Light"/>
                <a:cs typeface="JetBrains Mono Light"/>
                <a:sym typeface="JetBrains Mon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JetBrains Mono Light"/>
              <a:buNone/>
              <a:defRPr sz="800">
                <a:solidFill>
                  <a:schemeClr val="lt2"/>
                </a:solidFill>
                <a:latin typeface="JetBrains Mono Light"/>
                <a:ea typeface="JetBrains Mono Light"/>
                <a:cs typeface="JetBrains Mono Light"/>
                <a:sym typeface="JetBrains Mon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JetBrains Mono Light"/>
              <a:buNone/>
              <a:defRPr sz="800">
                <a:solidFill>
                  <a:schemeClr val="lt2"/>
                </a:solidFill>
                <a:latin typeface="JetBrains Mono Light"/>
                <a:ea typeface="JetBrains Mono Light"/>
                <a:cs typeface="JetBrains Mono Light"/>
                <a:sym typeface="JetBrains Mon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JetBrains Mono Light"/>
              <a:buNone/>
              <a:defRPr sz="800">
                <a:solidFill>
                  <a:schemeClr val="lt2"/>
                </a:solidFill>
                <a:latin typeface="JetBrains Mono Light"/>
                <a:ea typeface="JetBrains Mono Light"/>
                <a:cs typeface="JetBrains Mono Light"/>
                <a:sym typeface="JetBrains Mon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JetBrains Mono Light"/>
              <a:buNone/>
              <a:defRPr sz="800">
                <a:solidFill>
                  <a:schemeClr val="lt2"/>
                </a:solidFill>
                <a:latin typeface="JetBrains Mono Light"/>
                <a:ea typeface="JetBrains Mono Light"/>
                <a:cs typeface="JetBrains Mono Light"/>
                <a:sym typeface="JetBrains Mon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JetBrains Mono Light"/>
              <a:buNone/>
              <a:defRPr sz="800">
                <a:solidFill>
                  <a:schemeClr val="lt2"/>
                </a:solidFill>
                <a:latin typeface="JetBrains Mono Light"/>
                <a:ea typeface="JetBrains Mono Light"/>
                <a:cs typeface="JetBrains Mono Light"/>
                <a:sym typeface="JetBrains Mon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JetBrains Mono Light"/>
              <a:buNone/>
              <a:defRPr sz="800">
                <a:solidFill>
                  <a:schemeClr val="lt2"/>
                </a:solidFill>
                <a:latin typeface="JetBrains Mono Light"/>
                <a:ea typeface="JetBrains Mono Light"/>
                <a:cs typeface="JetBrains Mono Light"/>
                <a:sym typeface="JetBrains Mono Light"/>
              </a:defRPr>
            </a:lvl9pPr>
          </a:lstStyle>
          <a:p/>
        </p:txBody>
      </p:sp>
      <p:sp>
        <p:nvSpPr>
          <p:cNvPr id="175" name="Google Shape;175;p25"/>
          <p:cNvSpPr txBox="1"/>
          <p:nvPr>
            <p:ph idx="4" type="body"/>
          </p:nvPr>
        </p:nvSpPr>
        <p:spPr>
          <a:xfrm>
            <a:off x="4001171" y="4136231"/>
            <a:ext cx="1631400" cy="5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DM Sans"/>
              <a:buChar char="●"/>
              <a:defRPr sz="9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DM Sans"/>
              <a:buChar char="○"/>
              <a:defRPr sz="9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DM Sans"/>
              <a:buChar char="■"/>
              <a:defRPr sz="9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DM Sans"/>
              <a:buChar char="●"/>
              <a:defRPr sz="9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DM Sans"/>
              <a:buChar char="○"/>
              <a:defRPr sz="9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DM Sans"/>
              <a:buChar char="■"/>
              <a:defRPr sz="9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DM Sans"/>
              <a:buChar char="●"/>
              <a:defRPr sz="9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DM Sans"/>
              <a:buChar char="○"/>
              <a:defRPr sz="9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DM Sans"/>
              <a:buChar char="■"/>
              <a:defRPr sz="9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76" name="Google Shape;176;p25"/>
          <p:cNvSpPr txBox="1"/>
          <p:nvPr>
            <p:ph idx="5" type="subTitle"/>
          </p:nvPr>
        </p:nvSpPr>
        <p:spPr>
          <a:xfrm>
            <a:off x="4001171" y="2022750"/>
            <a:ext cx="3121500" cy="2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None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None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None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None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None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None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None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None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None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520">
          <p15:clr>
            <a:schemeClr val="accent6"/>
          </p15:clr>
        </p15:guide>
        <p15:guide id="2" pos="3242">
          <p15:clr>
            <a:schemeClr val="accent6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5_Speaker4 + Photos">
  <p:cSld name="TITLE_8_2_7_1"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6"/>
          <p:cNvSpPr txBox="1"/>
          <p:nvPr>
            <p:ph type="title"/>
          </p:nvPr>
        </p:nvSpPr>
        <p:spPr>
          <a:xfrm>
            <a:off x="329153" y="342900"/>
            <a:ext cx="5742900" cy="5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DM Sans"/>
              <a:buNone/>
              <a:defRPr b="1" sz="27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None/>
              <a:defRPr sz="27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None/>
              <a:defRPr sz="27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None/>
              <a:defRPr sz="27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None/>
              <a:defRPr sz="27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None/>
              <a:defRPr sz="27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None/>
              <a:defRPr sz="27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None/>
              <a:defRPr sz="27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None/>
              <a:defRPr sz="27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79" name="Google Shape;179;p26"/>
          <p:cNvSpPr txBox="1"/>
          <p:nvPr>
            <p:ph idx="1" type="body"/>
          </p:nvPr>
        </p:nvSpPr>
        <p:spPr>
          <a:xfrm>
            <a:off x="329153" y="3543300"/>
            <a:ext cx="2121600" cy="2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DM Sans"/>
              <a:buChar char="●"/>
              <a:defRPr b="1" sz="13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-311150" lvl="1" marL="914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DM Sans"/>
              <a:buChar char="○"/>
              <a:defRPr b="1" sz="13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-311150" lvl="2" marL="1371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DM Sans"/>
              <a:buChar char="■"/>
              <a:defRPr b="1" sz="13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-311150" lvl="3" marL="1828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DM Sans"/>
              <a:buChar char="●"/>
              <a:defRPr b="1" sz="13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-311150" lvl="4" marL="22860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DM Sans"/>
              <a:buChar char="○"/>
              <a:defRPr b="1" sz="13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-311150" lvl="5" marL="2743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DM Sans"/>
              <a:buChar char="■"/>
              <a:defRPr b="1" sz="13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-311150" lvl="6" marL="3200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DM Sans"/>
              <a:buChar char="●"/>
              <a:defRPr b="1" sz="13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-311150" lvl="7" marL="3657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DM Sans"/>
              <a:buChar char="○"/>
              <a:defRPr b="1" sz="13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-311150" lvl="8" marL="4114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DM Sans"/>
              <a:buChar char="■"/>
              <a:defRPr b="1" sz="13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80" name="Google Shape;180;p26"/>
          <p:cNvSpPr/>
          <p:nvPr>
            <p:ph idx="2" type="pic"/>
          </p:nvPr>
        </p:nvSpPr>
        <p:spPr>
          <a:xfrm>
            <a:off x="329153" y="1153500"/>
            <a:ext cx="1631400" cy="2232300"/>
          </a:xfrm>
          <a:prstGeom prst="rect">
            <a:avLst/>
          </a:prstGeom>
          <a:noFill/>
          <a:ln>
            <a:noFill/>
          </a:ln>
        </p:spPr>
      </p:sp>
      <p:pic>
        <p:nvPicPr>
          <p:cNvPr id="181" name="Google Shape;181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67429" y="4744238"/>
            <a:ext cx="227231" cy="281834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6"/>
          <p:cNvSpPr txBox="1"/>
          <p:nvPr>
            <p:ph idx="12" type="sldNum"/>
          </p:nvPr>
        </p:nvSpPr>
        <p:spPr>
          <a:xfrm>
            <a:off x="8586613" y="4715606"/>
            <a:ext cx="228300" cy="28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buNone/>
              <a:defRPr sz="900">
                <a:solidFill>
                  <a:schemeClr val="accent4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1pPr>
            <a:lvl2pPr lvl="1" algn="r">
              <a:buNone/>
              <a:defRPr sz="900">
                <a:solidFill>
                  <a:schemeClr val="accent4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2pPr>
            <a:lvl3pPr lvl="2" algn="r">
              <a:buNone/>
              <a:defRPr sz="900">
                <a:solidFill>
                  <a:schemeClr val="accent4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3pPr>
            <a:lvl4pPr lvl="3" algn="r">
              <a:buNone/>
              <a:defRPr sz="900">
                <a:solidFill>
                  <a:schemeClr val="accent4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4pPr>
            <a:lvl5pPr lvl="4" algn="r">
              <a:buNone/>
              <a:defRPr sz="900">
                <a:solidFill>
                  <a:schemeClr val="accent4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5pPr>
            <a:lvl6pPr lvl="5" algn="r">
              <a:buNone/>
              <a:defRPr sz="900">
                <a:solidFill>
                  <a:schemeClr val="accent4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6pPr>
            <a:lvl7pPr lvl="6" algn="r">
              <a:buNone/>
              <a:defRPr sz="900">
                <a:solidFill>
                  <a:schemeClr val="accent4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7pPr>
            <a:lvl8pPr lvl="7" algn="r">
              <a:buNone/>
              <a:defRPr sz="900">
                <a:solidFill>
                  <a:schemeClr val="accent4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8pPr>
            <a:lvl9pPr lvl="8" algn="r">
              <a:buNone/>
              <a:defRPr sz="900">
                <a:solidFill>
                  <a:schemeClr val="accent4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3" name="Google Shape;183;p26"/>
          <p:cNvSpPr txBox="1"/>
          <p:nvPr>
            <p:ph idx="3" type="body"/>
          </p:nvPr>
        </p:nvSpPr>
        <p:spPr>
          <a:xfrm>
            <a:off x="329153" y="3871613"/>
            <a:ext cx="1631400" cy="5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DM Sans"/>
              <a:buChar char="●"/>
              <a:defRPr sz="9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DM Sans"/>
              <a:buChar char="○"/>
              <a:defRPr sz="9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DM Sans"/>
              <a:buChar char="■"/>
              <a:defRPr sz="9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DM Sans"/>
              <a:buChar char="●"/>
              <a:defRPr sz="9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DM Sans"/>
              <a:buChar char="○"/>
              <a:defRPr sz="9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DM Sans"/>
              <a:buChar char="■"/>
              <a:defRPr sz="9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DM Sans"/>
              <a:buChar char="●"/>
              <a:defRPr sz="9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DM Sans"/>
              <a:buChar char="○"/>
              <a:defRPr sz="9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DM Sans"/>
              <a:buChar char="■"/>
              <a:defRPr sz="9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84" name="Google Shape;184;p26"/>
          <p:cNvSpPr/>
          <p:nvPr>
            <p:ph idx="4" type="pic"/>
          </p:nvPr>
        </p:nvSpPr>
        <p:spPr>
          <a:xfrm>
            <a:off x="2613882" y="1153500"/>
            <a:ext cx="1631400" cy="2232300"/>
          </a:xfrm>
          <a:prstGeom prst="rect">
            <a:avLst/>
          </a:prstGeom>
          <a:noFill/>
          <a:ln>
            <a:noFill/>
          </a:ln>
        </p:spPr>
      </p:sp>
      <p:sp>
        <p:nvSpPr>
          <p:cNvPr id="185" name="Google Shape;185;p26"/>
          <p:cNvSpPr/>
          <p:nvPr>
            <p:ph idx="5" type="pic"/>
          </p:nvPr>
        </p:nvSpPr>
        <p:spPr>
          <a:xfrm>
            <a:off x="4898612" y="1153500"/>
            <a:ext cx="1631400" cy="22323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6"/>
          <p:cNvSpPr/>
          <p:nvPr>
            <p:ph idx="6" type="pic"/>
          </p:nvPr>
        </p:nvSpPr>
        <p:spPr>
          <a:xfrm>
            <a:off x="7183342" y="1153500"/>
            <a:ext cx="1631400" cy="22323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6"/>
          <p:cNvSpPr txBox="1"/>
          <p:nvPr>
            <p:ph idx="7" type="body"/>
          </p:nvPr>
        </p:nvSpPr>
        <p:spPr>
          <a:xfrm>
            <a:off x="2613882" y="3543300"/>
            <a:ext cx="2121600" cy="2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DM Sans"/>
              <a:buChar char="●"/>
              <a:defRPr b="1" sz="13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-311150" lvl="1" marL="914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DM Sans"/>
              <a:buChar char="○"/>
              <a:defRPr b="1" sz="13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-311150" lvl="2" marL="1371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DM Sans"/>
              <a:buChar char="■"/>
              <a:defRPr b="1" sz="13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-311150" lvl="3" marL="1828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DM Sans"/>
              <a:buChar char="●"/>
              <a:defRPr b="1" sz="13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-311150" lvl="4" marL="22860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DM Sans"/>
              <a:buChar char="○"/>
              <a:defRPr b="1" sz="13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-311150" lvl="5" marL="2743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DM Sans"/>
              <a:buChar char="■"/>
              <a:defRPr b="1" sz="13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-311150" lvl="6" marL="3200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DM Sans"/>
              <a:buChar char="●"/>
              <a:defRPr b="1" sz="13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-311150" lvl="7" marL="3657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DM Sans"/>
              <a:buChar char="○"/>
              <a:defRPr b="1" sz="13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-311150" lvl="8" marL="4114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DM Sans"/>
              <a:buChar char="■"/>
              <a:defRPr b="1" sz="13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88" name="Google Shape;188;p26"/>
          <p:cNvSpPr txBox="1"/>
          <p:nvPr>
            <p:ph idx="8" type="body"/>
          </p:nvPr>
        </p:nvSpPr>
        <p:spPr>
          <a:xfrm>
            <a:off x="2613882" y="3871613"/>
            <a:ext cx="1631400" cy="5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DM Sans"/>
              <a:buChar char="●"/>
              <a:defRPr sz="9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DM Sans"/>
              <a:buChar char="○"/>
              <a:defRPr sz="9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DM Sans"/>
              <a:buChar char="■"/>
              <a:defRPr sz="9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DM Sans"/>
              <a:buChar char="●"/>
              <a:defRPr sz="9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DM Sans"/>
              <a:buChar char="○"/>
              <a:defRPr sz="9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DM Sans"/>
              <a:buChar char="■"/>
              <a:defRPr sz="9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DM Sans"/>
              <a:buChar char="●"/>
              <a:defRPr sz="9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DM Sans"/>
              <a:buChar char="○"/>
              <a:defRPr sz="9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DM Sans"/>
              <a:buChar char="■"/>
              <a:defRPr sz="9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89" name="Google Shape;189;p26"/>
          <p:cNvSpPr txBox="1"/>
          <p:nvPr>
            <p:ph idx="9" type="body"/>
          </p:nvPr>
        </p:nvSpPr>
        <p:spPr>
          <a:xfrm>
            <a:off x="4898612" y="3543300"/>
            <a:ext cx="2121600" cy="2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DM Sans"/>
              <a:buChar char="●"/>
              <a:defRPr b="1" sz="13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-311150" lvl="1" marL="914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DM Sans"/>
              <a:buChar char="○"/>
              <a:defRPr b="1" sz="13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-311150" lvl="2" marL="1371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DM Sans"/>
              <a:buChar char="■"/>
              <a:defRPr b="1" sz="13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-311150" lvl="3" marL="1828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DM Sans"/>
              <a:buChar char="●"/>
              <a:defRPr b="1" sz="13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-311150" lvl="4" marL="22860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DM Sans"/>
              <a:buChar char="○"/>
              <a:defRPr b="1" sz="13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-311150" lvl="5" marL="2743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DM Sans"/>
              <a:buChar char="■"/>
              <a:defRPr b="1" sz="13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-311150" lvl="6" marL="3200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DM Sans"/>
              <a:buChar char="●"/>
              <a:defRPr b="1" sz="13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-311150" lvl="7" marL="3657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DM Sans"/>
              <a:buChar char="○"/>
              <a:defRPr b="1" sz="13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-311150" lvl="8" marL="4114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DM Sans"/>
              <a:buChar char="■"/>
              <a:defRPr b="1" sz="13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90" name="Google Shape;190;p26"/>
          <p:cNvSpPr txBox="1"/>
          <p:nvPr>
            <p:ph idx="13" type="body"/>
          </p:nvPr>
        </p:nvSpPr>
        <p:spPr>
          <a:xfrm>
            <a:off x="4898612" y="3871613"/>
            <a:ext cx="1631400" cy="5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DM Sans"/>
              <a:buChar char="●"/>
              <a:defRPr sz="9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DM Sans"/>
              <a:buChar char="○"/>
              <a:defRPr sz="9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DM Sans"/>
              <a:buChar char="■"/>
              <a:defRPr sz="9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DM Sans"/>
              <a:buChar char="●"/>
              <a:defRPr sz="9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DM Sans"/>
              <a:buChar char="○"/>
              <a:defRPr sz="9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DM Sans"/>
              <a:buChar char="■"/>
              <a:defRPr sz="9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DM Sans"/>
              <a:buChar char="●"/>
              <a:defRPr sz="9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DM Sans"/>
              <a:buChar char="○"/>
              <a:defRPr sz="9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DM Sans"/>
              <a:buChar char="■"/>
              <a:defRPr sz="9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91" name="Google Shape;191;p26"/>
          <p:cNvSpPr txBox="1"/>
          <p:nvPr>
            <p:ph idx="14" type="body"/>
          </p:nvPr>
        </p:nvSpPr>
        <p:spPr>
          <a:xfrm>
            <a:off x="7183342" y="3543300"/>
            <a:ext cx="2121600" cy="2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DM Sans"/>
              <a:buChar char="●"/>
              <a:defRPr b="1" sz="13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-311150" lvl="1" marL="914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DM Sans"/>
              <a:buChar char="○"/>
              <a:defRPr b="1" sz="13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-311150" lvl="2" marL="1371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DM Sans"/>
              <a:buChar char="■"/>
              <a:defRPr b="1" sz="13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-311150" lvl="3" marL="1828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DM Sans"/>
              <a:buChar char="●"/>
              <a:defRPr b="1" sz="13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-311150" lvl="4" marL="22860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DM Sans"/>
              <a:buChar char="○"/>
              <a:defRPr b="1" sz="13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-311150" lvl="5" marL="2743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DM Sans"/>
              <a:buChar char="■"/>
              <a:defRPr b="1" sz="13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-311150" lvl="6" marL="3200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DM Sans"/>
              <a:buChar char="●"/>
              <a:defRPr b="1" sz="13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-311150" lvl="7" marL="3657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DM Sans"/>
              <a:buChar char="○"/>
              <a:defRPr b="1" sz="13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-311150" lvl="8" marL="4114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DM Sans"/>
              <a:buChar char="■"/>
              <a:defRPr b="1" sz="13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92" name="Google Shape;192;p26"/>
          <p:cNvSpPr txBox="1"/>
          <p:nvPr>
            <p:ph idx="15" type="body"/>
          </p:nvPr>
        </p:nvSpPr>
        <p:spPr>
          <a:xfrm>
            <a:off x="7183342" y="3871613"/>
            <a:ext cx="1631400" cy="5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DM Sans"/>
              <a:buChar char="●"/>
              <a:defRPr sz="9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DM Sans"/>
              <a:buChar char="○"/>
              <a:defRPr sz="9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DM Sans"/>
              <a:buChar char="■"/>
              <a:defRPr sz="9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DM Sans"/>
              <a:buChar char="●"/>
              <a:defRPr sz="9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DM Sans"/>
              <a:buChar char="○"/>
              <a:defRPr sz="9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DM Sans"/>
              <a:buChar char="■"/>
              <a:defRPr sz="9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DM Sans"/>
              <a:buChar char="●"/>
              <a:defRPr sz="9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DM Sans"/>
              <a:buChar char="○"/>
              <a:defRPr sz="9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DM Sans"/>
              <a:buChar char="■"/>
              <a:defRPr sz="9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520">
          <p15:clr>
            <a:schemeClr val="accent6"/>
          </p15:clr>
        </p15:guide>
        <p15:guide id="2" pos="3242">
          <p15:clr>
            <a:schemeClr val="accent6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8_GraphSlide">
  <p:cSld name="TITLE_8_2_6"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7"/>
          <p:cNvSpPr/>
          <p:nvPr/>
        </p:nvSpPr>
        <p:spPr>
          <a:xfrm>
            <a:off x="28" y="977991"/>
            <a:ext cx="9144000" cy="35928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latin typeface="JetBrains Mono"/>
              <a:ea typeface="JetBrains Mono"/>
              <a:cs typeface="JetBrains Mono"/>
              <a:sym typeface="JetBrains Mono"/>
            </a:endParaRPr>
          </a:p>
        </p:txBody>
      </p:sp>
      <p:sp>
        <p:nvSpPr>
          <p:cNvPr id="195" name="Google Shape;195;p27"/>
          <p:cNvSpPr txBox="1"/>
          <p:nvPr>
            <p:ph type="title"/>
          </p:nvPr>
        </p:nvSpPr>
        <p:spPr>
          <a:xfrm>
            <a:off x="1950572" y="296559"/>
            <a:ext cx="5242800" cy="5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DM Sans"/>
              <a:buNone/>
              <a:defRPr b="1" sz="27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700"/>
              <a:buFont typeface="DM Sans"/>
              <a:buNone/>
              <a:defRPr b="1" sz="2700"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2700"/>
              <a:buFont typeface="DM Sans"/>
              <a:buNone/>
              <a:defRPr b="1" sz="2700"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2700"/>
              <a:buFont typeface="DM Sans"/>
              <a:buNone/>
              <a:defRPr b="1" sz="2700"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2700"/>
              <a:buFont typeface="DM Sans"/>
              <a:buNone/>
              <a:defRPr b="1" sz="2700"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2700"/>
              <a:buFont typeface="DM Sans"/>
              <a:buNone/>
              <a:defRPr b="1" sz="2700"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2700"/>
              <a:buFont typeface="DM Sans"/>
              <a:buNone/>
              <a:defRPr b="1" sz="2700"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2700"/>
              <a:buFont typeface="DM Sans"/>
              <a:buNone/>
              <a:defRPr b="1" sz="2700"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2700"/>
              <a:buFont typeface="DM Sans"/>
              <a:buNone/>
              <a:defRPr b="1" sz="27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pic>
        <p:nvPicPr>
          <p:cNvPr id="196" name="Google Shape;196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67429" y="4744238"/>
            <a:ext cx="227231" cy="281834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7"/>
          <p:cNvSpPr txBox="1"/>
          <p:nvPr>
            <p:ph idx="12" type="sldNum"/>
          </p:nvPr>
        </p:nvSpPr>
        <p:spPr>
          <a:xfrm>
            <a:off x="8586613" y="4715606"/>
            <a:ext cx="228300" cy="28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buNone/>
              <a:defRPr sz="900">
                <a:solidFill>
                  <a:schemeClr val="accent4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1pPr>
            <a:lvl2pPr lvl="1" algn="r">
              <a:buNone/>
              <a:defRPr sz="900">
                <a:solidFill>
                  <a:schemeClr val="accent4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2pPr>
            <a:lvl3pPr lvl="2" algn="r">
              <a:buNone/>
              <a:defRPr sz="900">
                <a:solidFill>
                  <a:schemeClr val="accent4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3pPr>
            <a:lvl4pPr lvl="3" algn="r">
              <a:buNone/>
              <a:defRPr sz="900">
                <a:solidFill>
                  <a:schemeClr val="accent4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4pPr>
            <a:lvl5pPr lvl="4" algn="r">
              <a:buNone/>
              <a:defRPr sz="900">
                <a:solidFill>
                  <a:schemeClr val="accent4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5pPr>
            <a:lvl6pPr lvl="5" algn="r">
              <a:buNone/>
              <a:defRPr sz="900">
                <a:solidFill>
                  <a:schemeClr val="accent4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6pPr>
            <a:lvl7pPr lvl="6" algn="r">
              <a:buNone/>
              <a:defRPr sz="900">
                <a:solidFill>
                  <a:schemeClr val="accent4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7pPr>
            <a:lvl8pPr lvl="7" algn="r">
              <a:buNone/>
              <a:defRPr sz="900">
                <a:solidFill>
                  <a:schemeClr val="accent4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8pPr>
            <a:lvl9pPr lvl="8" algn="r">
              <a:buNone/>
              <a:defRPr sz="900">
                <a:solidFill>
                  <a:schemeClr val="accent4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520">
          <p15:clr>
            <a:schemeClr val="accent6"/>
          </p15:clr>
        </p15:guide>
        <p15:guide id="2" pos="3242">
          <p15:clr>
            <a:schemeClr val="accent6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8_GraphSlide2">
  <p:cSld name="TITLE_8_2_6_2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67429" y="4744238"/>
            <a:ext cx="227231" cy="281834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8"/>
          <p:cNvSpPr txBox="1"/>
          <p:nvPr>
            <p:ph idx="12" type="sldNum"/>
          </p:nvPr>
        </p:nvSpPr>
        <p:spPr>
          <a:xfrm>
            <a:off x="8586613" y="4715606"/>
            <a:ext cx="228300" cy="28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buNone/>
              <a:defRPr sz="900">
                <a:solidFill>
                  <a:schemeClr val="accent4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1pPr>
            <a:lvl2pPr lvl="1" algn="r">
              <a:buNone/>
              <a:defRPr sz="900">
                <a:solidFill>
                  <a:schemeClr val="accent4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2pPr>
            <a:lvl3pPr lvl="2" algn="r">
              <a:buNone/>
              <a:defRPr sz="900">
                <a:solidFill>
                  <a:schemeClr val="accent4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3pPr>
            <a:lvl4pPr lvl="3" algn="r">
              <a:buNone/>
              <a:defRPr sz="900">
                <a:solidFill>
                  <a:schemeClr val="accent4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4pPr>
            <a:lvl5pPr lvl="4" algn="r">
              <a:buNone/>
              <a:defRPr sz="900">
                <a:solidFill>
                  <a:schemeClr val="accent4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5pPr>
            <a:lvl6pPr lvl="5" algn="r">
              <a:buNone/>
              <a:defRPr sz="900">
                <a:solidFill>
                  <a:schemeClr val="accent4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6pPr>
            <a:lvl7pPr lvl="6" algn="r">
              <a:buNone/>
              <a:defRPr sz="900">
                <a:solidFill>
                  <a:schemeClr val="accent4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7pPr>
            <a:lvl8pPr lvl="7" algn="r">
              <a:buNone/>
              <a:defRPr sz="900">
                <a:solidFill>
                  <a:schemeClr val="accent4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8pPr>
            <a:lvl9pPr lvl="8" algn="r">
              <a:buNone/>
              <a:defRPr sz="900">
                <a:solidFill>
                  <a:schemeClr val="accent4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1" name="Google Shape;201;p28"/>
          <p:cNvSpPr txBox="1"/>
          <p:nvPr>
            <p:ph type="title"/>
          </p:nvPr>
        </p:nvSpPr>
        <p:spPr>
          <a:xfrm>
            <a:off x="329150" y="342900"/>
            <a:ext cx="3428700" cy="2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None/>
              <a:defRPr b="1" sz="1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None/>
              <a:defRPr b="1" sz="1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None/>
              <a:defRPr b="1" sz="1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None/>
              <a:defRPr b="1" sz="1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None/>
              <a:defRPr b="1" sz="1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None/>
              <a:defRPr b="1" sz="1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None/>
              <a:defRPr b="1" sz="1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None/>
              <a:defRPr b="1" sz="1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None/>
              <a:defRPr b="1" sz="1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202" name="Google Shape;202;p28"/>
          <p:cNvSpPr txBox="1"/>
          <p:nvPr>
            <p:ph idx="1" type="body"/>
          </p:nvPr>
        </p:nvSpPr>
        <p:spPr>
          <a:xfrm>
            <a:off x="329150" y="771525"/>
            <a:ext cx="3428700" cy="8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DM Sans"/>
              <a:buChar char="●"/>
              <a:defRPr sz="11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DM Sans"/>
              <a:buChar char="○"/>
              <a:defRPr sz="11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DM Sans"/>
              <a:buChar char="■"/>
              <a:defRPr sz="11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DM Sans"/>
              <a:buChar char="●"/>
              <a:defRPr sz="11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DM Sans"/>
              <a:buChar char="○"/>
              <a:defRPr sz="11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DM Sans"/>
              <a:buChar char="■"/>
              <a:defRPr sz="11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DM Sans"/>
              <a:buChar char="●"/>
              <a:defRPr sz="11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DM Sans"/>
              <a:buChar char="○"/>
              <a:defRPr sz="11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DM Sans"/>
              <a:buChar char="■"/>
              <a:defRPr sz="11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203" name="Google Shape;203;p28"/>
          <p:cNvSpPr txBox="1"/>
          <p:nvPr>
            <p:ph idx="2" type="body"/>
          </p:nvPr>
        </p:nvSpPr>
        <p:spPr>
          <a:xfrm>
            <a:off x="4572000" y="771525"/>
            <a:ext cx="3428700" cy="8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DM Sans"/>
              <a:buChar char="●"/>
              <a:defRPr sz="11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DM Sans"/>
              <a:buChar char="○"/>
              <a:defRPr sz="11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DM Sans"/>
              <a:buChar char="■"/>
              <a:defRPr sz="11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DM Sans"/>
              <a:buChar char="●"/>
              <a:defRPr sz="11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DM Sans"/>
              <a:buChar char="○"/>
              <a:defRPr sz="11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DM Sans"/>
              <a:buChar char="■"/>
              <a:defRPr sz="11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DM Sans"/>
              <a:buChar char="●"/>
              <a:defRPr sz="11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DM Sans"/>
              <a:buChar char="○"/>
              <a:defRPr sz="11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DM Sans"/>
              <a:buChar char="■"/>
              <a:defRPr sz="11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520">
          <p15:clr>
            <a:schemeClr val="accent6"/>
          </p15:clr>
        </p15:guide>
        <p15:guide id="2" pos="3242">
          <p15:clr>
            <a:schemeClr val="accent6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5_SpeakerSlide Split">
  <p:cSld name="TITLE_8_2_5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9"/>
          <p:cNvSpPr/>
          <p:nvPr/>
        </p:nvSpPr>
        <p:spPr>
          <a:xfrm>
            <a:off x="1706" y="0"/>
            <a:ext cx="4570200" cy="51435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latin typeface="JetBrains Mono"/>
              <a:ea typeface="JetBrains Mono"/>
              <a:cs typeface="JetBrains Mono"/>
              <a:sym typeface="JetBrains Mono"/>
            </a:endParaRPr>
          </a:p>
        </p:txBody>
      </p:sp>
      <p:sp>
        <p:nvSpPr>
          <p:cNvPr id="206" name="Google Shape;206;p29"/>
          <p:cNvSpPr txBox="1"/>
          <p:nvPr>
            <p:ph type="title"/>
          </p:nvPr>
        </p:nvSpPr>
        <p:spPr>
          <a:xfrm>
            <a:off x="329153" y="342900"/>
            <a:ext cx="3428700" cy="7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DM Sans"/>
              <a:buNone/>
              <a:defRPr b="1" sz="27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None/>
              <a:defRPr sz="27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None/>
              <a:defRPr sz="27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None/>
              <a:defRPr sz="27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None/>
              <a:defRPr sz="27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None/>
              <a:defRPr sz="27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None/>
              <a:defRPr sz="27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None/>
              <a:defRPr sz="27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None/>
              <a:defRPr sz="27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07" name="Google Shape;207;p29"/>
          <p:cNvSpPr txBox="1"/>
          <p:nvPr>
            <p:ph idx="1" type="body"/>
          </p:nvPr>
        </p:nvSpPr>
        <p:spPr>
          <a:xfrm>
            <a:off x="329153" y="2014538"/>
            <a:ext cx="3428700" cy="24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DM Sans"/>
              <a:buChar char="●"/>
              <a:defRPr sz="13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-311150" lvl="1" marL="914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DM Sans"/>
              <a:buChar char="○"/>
              <a:defRPr sz="13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-311150" lvl="2" marL="1371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DM Sans"/>
              <a:buChar char="■"/>
              <a:defRPr sz="13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-311150" lvl="3" marL="1828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DM Sans"/>
              <a:buChar char="●"/>
              <a:defRPr sz="13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-311150" lvl="4" marL="22860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DM Sans"/>
              <a:buChar char="○"/>
              <a:defRPr sz="13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-311150" lvl="5" marL="2743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DM Sans"/>
              <a:buChar char="■"/>
              <a:defRPr sz="13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-311150" lvl="6" marL="3200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DM Sans"/>
              <a:buChar char="●"/>
              <a:defRPr sz="13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-311150" lvl="7" marL="3657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DM Sans"/>
              <a:buChar char="○"/>
              <a:defRPr sz="13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-311150" lvl="8" marL="4114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DM Sans"/>
              <a:buChar char="■"/>
              <a:defRPr sz="13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208" name="Google Shape;208;p29"/>
          <p:cNvSpPr txBox="1"/>
          <p:nvPr>
            <p:ph idx="2" type="subTitle"/>
          </p:nvPr>
        </p:nvSpPr>
        <p:spPr>
          <a:xfrm>
            <a:off x="329153" y="1246491"/>
            <a:ext cx="3121500" cy="2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None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None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None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None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None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None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None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None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None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pic>
        <p:nvPicPr>
          <p:cNvPr id="209" name="Google Shape;209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67429" y="4744238"/>
            <a:ext cx="227231" cy="281834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9"/>
          <p:cNvSpPr txBox="1"/>
          <p:nvPr>
            <p:ph idx="12" type="sldNum"/>
          </p:nvPr>
        </p:nvSpPr>
        <p:spPr>
          <a:xfrm>
            <a:off x="8586613" y="4715606"/>
            <a:ext cx="228300" cy="28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buNone/>
              <a:defRPr sz="900">
                <a:solidFill>
                  <a:schemeClr val="accent4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1pPr>
            <a:lvl2pPr lvl="1" algn="r">
              <a:buNone/>
              <a:defRPr sz="900">
                <a:solidFill>
                  <a:schemeClr val="accent4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2pPr>
            <a:lvl3pPr lvl="2" algn="r">
              <a:buNone/>
              <a:defRPr sz="900">
                <a:solidFill>
                  <a:schemeClr val="accent4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3pPr>
            <a:lvl4pPr lvl="3" algn="r">
              <a:buNone/>
              <a:defRPr sz="900">
                <a:solidFill>
                  <a:schemeClr val="accent4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4pPr>
            <a:lvl5pPr lvl="4" algn="r">
              <a:buNone/>
              <a:defRPr sz="900">
                <a:solidFill>
                  <a:schemeClr val="accent4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5pPr>
            <a:lvl6pPr lvl="5" algn="r">
              <a:buNone/>
              <a:defRPr sz="900">
                <a:solidFill>
                  <a:schemeClr val="accent4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6pPr>
            <a:lvl7pPr lvl="6" algn="r">
              <a:buNone/>
              <a:defRPr sz="900">
                <a:solidFill>
                  <a:schemeClr val="accent4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7pPr>
            <a:lvl8pPr lvl="7" algn="r">
              <a:buNone/>
              <a:defRPr sz="900">
                <a:solidFill>
                  <a:schemeClr val="accent4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8pPr>
            <a:lvl9pPr lvl="8" algn="r">
              <a:buNone/>
              <a:defRPr sz="900">
                <a:solidFill>
                  <a:schemeClr val="accent4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1" name="Google Shape;211;p29"/>
          <p:cNvSpPr/>
          <p:nvPr>
            <p:ph idx="3" type="pic"/>
          </p:nvPr>
        </p:nvSpPr>
        <p:spPr>
          <a:xfrm>
            <a:off x="5169319" y="3261098"/>
            <a:ext cx="926700" cy="9267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12" name="Google Shape;212;p29"/>
          <p:cNvSpPr/>
          <p:nvPr>
            <p:ph idx="4" type="pic"/>
          </p:nvPr>
        </p:nvSpPr>
        <p:spPr>
          <a:xfrm>
            <a:off x="5169319" y="1887348"/>
            <a:ext cx="926700" cy="9267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13" name="Google Shape;213;p29"/>
          <p:cNvSpPr txBox="1"/>
          <p:nvPr>
            <p:ph idx="5" type="subTitle"/>
          </p:nvPr>
        </p:nvSpPr>
        <p:spPr>
          <a:xfrm>
            <a:off x="6289792" y="2000597"/>
            <a:ext cx="1773600" cy="3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None/>
              <a:defRPr sz="14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None/>
              <a:defRPr sz="14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None/>
              <a:defRPr sz="14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None/>
              <a:defRPr sz="14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None/>
              <a:defRPr sz="14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None/>
              <a:defRPr sz="14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None/>
              <a:defRPr sz="14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None/>
              <a:defRPr sz="14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None/>
              <a:defRPr sz="14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214" name="Google Shape;214;p29"/>
          <p:cNvSpPr txBox="1"/>
          <p:nvPr>
            <p:ph idx="6" type="subTitle"/>
          </p:nvPr>
        </p:nvSpPr>
        <p:spPr>
          <a:xfrm>
            <a:off x="6289792" y="2350697"/>
            <a:ext cx="1773600" cy="3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DM Sans"/>
              <a:buNone/>
              <a:defRPr sz="9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DM Sans"/>
              <a:buNone/>
              <a:defRPr sz="9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DM Sans"/>
              <a:buNone/>
              <a:defRPr sz="9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DM Sans"/>
              <a:buNone/>
              <a:defRPr sz="9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DM Sans"/>
              <a:buNone/>
              <a:defRPr sz="9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DM Sans"/>
              <a:buNone/>
              <a:defRPr sz="9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DM Sans"/>
              <a:buNone/>
              <a:defRPr sz="9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DM Sans"/>
              <a:buNone/>
              <a:defRPr sz="9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DM Sans"/>
              <a:buNone/>
              <a:defRPr sz="9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215" name="Google Shape;215;p29"/>
          <p:cNvSpPr txBox="1"/>
          <p:nvPr>
            <p:ph idx="7" type="subTitle"/>
          </p:nvPr>
        </p:nvSpPr>
        <p:spPr>
          <a:xfrm>
            <a:off x="6289792" y="3374347"/>
            <a:ext cx="1773600" cy="3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None/>
              <a:defRPr sz="14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None/>
              <a:defRPr sz="14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None/>
              <a:defRPr sz="14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None/>
              <a:defRPr sz="14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None/>
              <a:defRPr sz="14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None/>
              <a:defRPr sz="14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None/>
              <a:defRPr sz="14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None/>
              <a:defRPr sz="14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None/>
              <a:defRPr sz="14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216" name="Google Shape;216;p29"/>
          <p:cNvSpPr txBox="1"/>
          <p:nvPr>
            <p:ph idx="8" type="subTitle"/>
          </p:nvPr>
        </p:nvSpPr>
        <p:spPr>
          <a:xfrm>
            <a:off x="6289792" y="3724447"/>
            <a:ext cx="1773600" cy="3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DM Sans"/>
              <a:buNone/>
              <a:defRPr sz="9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DM Sans"/>
              <a:buNone/>
              <a:defRPr sz="9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DM Sans"/>
              <a:buNone/>
              <a:defRPr sz="9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DM Sans"/>
              <a:buNone/>
              <a:defRPr sz="9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DM Sans"/>
              <a:buNone/>
              <a:defRPr sz="9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DM Sans"/>
              <a:buNone/>
              <a:defRPr sz="9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DM Sans"/>
              <a:buNone/>
              <a:defRPr sz="9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DM Sans"/>
              <a:buNone/>
              <a:defRPr sz="9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DM Sans"/>
              <a:buNone/>
              <a:defRPr sz="9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520">
          <p15:clr>
            <a:schemeClr val="accent6"/>
          </p15:clr>
        </p15:guide>
        <p15:guide id="2" pos="3242">
          <p15:clr>
            <a:schemeClr val="accent6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DesktopScreen">
  <p:cSld name="TITLE_8_2_4"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944094" y="510807"/>
            <a:ext cx="5454807" cy="3949933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30"/>
          <p:cNvSpPr txBox="1"/>
          <p:nvPr>
            <p:ph type="title"/>
          </p:nvPr>
        </p:nvSpPr>
        <p:spPr>
          <a:xfrm>
            <a:off x="329153" y="374250"/>
            <a:ext cx="2612700" cy="7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DM Sans"/>
              <a:buNone/>
              <a:defRPr b="1" sz="27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None/>
              <a:defRPr sz="27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None/>
              <a:defRPr sz="27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None/>
              <a:defRPr sz="27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None/>
              <a:defRPr sz="27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None/>
              <a:defRPr sz="27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None/>
              <a:defRPr sz="27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None/>
              <a:defRPr sz="27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None/>
              <a:defRPr sz="27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20" name="Google Shape;220;p30"/>
          <p:cNvSpPr txBox="1"/>
          <p:nvPr>
            <p:ph idx="1" type="body"/>
          </p:nvPr>
        </p:nvSpPr>
        <p:spPr>
          <a:xfrm>
            <a:off x="329153" y="1777434"/>
            <a:ext cx="2612700" cy="24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DM Sans"/>
              <a:buChar char="●"/>
              <a:defRPr sz="13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-311150" lvl="1" marL="914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DM Sans"/>
              <a:buChar char="○"/>
              <a:defRPr sz="13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-311150" lvl="2" marL="1371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DM Sans"/>
              <a:buChar char="■"/>
              <a:defRPr sz="13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-311150" lvl="3" marL="1828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DM Sans"/>
              <a:buChar char="●"/>
              <a:defRPr sz="13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-311150" lvl="4" marL="22860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DM Sans"/>
              <a:buChar char="○"/>
              <a:defRPr sz="13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-311150" lvl="5" marL="2743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DM Sans"/>
              <a:buChar char="■"/>
              <a:defRPr sz="13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-311150" lvl="6" marL="3200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DM Sans"/>
              <a:buChar char="●"/>
              <a:defRPr sz="13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-311150" lvl="7" marL="3657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DM Sans"/>
              <a:buChar char="○"/>
              <a:defRPr sz="13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-311150" lvl="8" marL="4114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DM Sans"/>
              <a:buChar char="■"/>
              <a:defRPr sz="13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221" name="Google Shape;221;p30"/>
          <p:cNvSpPr/>
          <p:nvPr>
            <p:ph idx="2" type="pic"/>
          </p:nvPr>
        </p:nvSpPr>
        <p:spPr>
          <a:xfrm>
            <a:off x="4030605" y="729563"/>
            <a:ext cx="5287800" cy="3656700"/>
          </a:xfrm>
          <a:prstGeom prst="roundRect">
            <a:avLst>
              <a:gd fmla="val 858" name="adj"/>
            </a:avLst>
          </a:prstGeom>
          <a:noFill/>
          <a:ln>
            <a:noFill/>
          </a:ln>
        </p:spPr>
      </p:sp>
      <p:pic>
        <p:nvPicPr>
          <p:cNvPr id="222" name="Google Shape;22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429" y="4744238"/>
            <a:ext cx="227231" cy="281834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30"/>
          <p:cNvSpPr txBox="1"/>
          <p:nvPr>
            <p:ph idx="12" type="sldNum"/>
          </p:nvPr>
        </p:nvSpPr>
        <p:spPr>
          <a:xfrm>
            <a:off x="8586613" y="4715606"/>
            <a:ext cx="228300" cy="28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buNone/>
              <a:defRPr sz="900">
                <a:solidFill>
                  <a:schemeClr val="accent4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1pPr>
            <a:lvl2pPr lvl="1" algn="r">
              <a:buNone/>
              <a:defRPr sz="900">
                <a:solidFill>
                  <a:schemeClr val="accent4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2pPr>
            <a:lvl3pPr lvl="2" algn="r">
              <a:buNone/>
              <a:defRPr sz="900">
                <a:solidFill>
                  <a:schemeClr val="accent4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3pPr>
            <a:lvl4pPr lvl="3" algn="r">
              <a:buNone/>
              <a:defRPr sz="900">
                <a:solidFill>
                  <a:schemeClr val="accent4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4pPr>
            <a:lvl5pPr lvl="4" algn="r">
              <a:buNone/>
              <a:defRPr sz="900">
                <a:solidFill>
                  <a:schemeClr val="accent4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5pPr>
            <a:lvl6pPr lvl="5" algn="r">
              <a:buNone/>
              <a:defRPr sz="900">
                <a:solidFill>
                  <a:schemeClr val="accent4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6pPr>
            <a:lvl7pPr lvl="6" algn="r">
              <a:buNone/>
              <a:defRPr sz="900">
                <a:solidFill>
                  <a:schemeClr val="accent4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7pPr>
            <a:lvl8pPr lvl="7" algn="r">
              <a:buNone/>
              <a:defRPr sz="900">
                <a:solidFill>
                  <a:schemeClr val="accent4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8pPr>
            <a:lvl9pPr lvl="8" algn="r">
              <a:buNone/>
              <a:defRPr sz="900">
                <a:solidFill>
                  <a:schemeClr val="accent4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520">
          <p15:clr>
            <a:schemeClr val="accent6"/>
          </p15:clr>
        </p15:guide>
        <p15:guide id="2" pos="3242">
          <p15:clr>
            <a:schemeClr val="accent6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oding Screen Slide">
  <p:cSld name="TITLE_8_2_4_1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1"/>
          <p:cNvSpPr/>
          <p:nvPr/>
        </p:nvSpPr>
        <p:spPr>
          <a:xfrm>
            <a:off x="4573725" y="0"/>
            <a:ext cx="45702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latin typeface="JetBrains Mono"/>
              <a:ea typeface="JetBrains Mono"/>
              <a:cs typeface="JetBrains Mono"/>
              <a:sym typeface="JetBrains Mono"/>
            </a:endParaRPr>
          </a:p>
        </p:txBody>
      </p:sp>
      <p:pic>
        <p:nvPicPr>
          <p:cNvPr id="226" name="Google Shape;226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67429" y="4744238"/>
            <a:ext cx="227231" cy="281834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31"/>
          <p:cNvSpPr txBox="1"/>
          <p:nvPr>
            <p:ph idx="12" type="sldNum"/>
          </p:nvPr>
        </p:nvSpPr>
        <p:spPr>
          <a:xfrm>
            <a:off x="8586613" y="4715606"/>
            <a:ext cx="228300" cy="28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buNone/>
              <a:defRPr sz="900">
                <a:solidFill>
                  <a:schemeClr val="lt1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1pPr>
            <a:lvl2pPr lvl="1" algn="r">
              <a:buNone/>
              <a:defRPr sz="900">
                <a:solidFill>
                  <a:schemeClr val="lt1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2pPr>
            <a:lvl3pPr lvl="2" algn="r">
              <a:buNone/>
              <a:defRPr sz="900">
                <a:solidFill>
                  <a:schemeClr val="lt1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3pPr>
            <a:lvl4pPr lvl="3" algn="r">
              <a:buNone/>
              <a:defRPr sz="900">
                <a:solidFill>
                  <a:schemeClr val="lt1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4pPr>
            <a:lvl5pPr lvl="4" algn="r">
              <a:buNone/>
              <a:defRPr sz="900">
                <a:solidFill>
                  <a:schemeClr val="lt1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5pPr>
            <a:lvl6pPr lvl="5" algn="r">
              <a:buNone/>
              <a:defRPr sz="900">
                <a:solidFill>
                  <a:schemeClr val="lt1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6pPr>
            <a:lvl7pPr lvl="6" algn="r">
              <a:buNone/>
              <a:defRPr sz="900">
                <a:solidFill>
                  <a:schemeClr val="lt1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7pPr>
            <a:lvl8pPr lvl="7" algn="r">
              <a:buNone/>
              <a:defRPr sz="900">
                <a:solidFill>
                  <a:schemeClr val="lt1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8pPr>
            <a:lvl9pPr lvl="8" algn="r">
              <a:buNone/>
              <a:defRPr sz="900">
                <a:solidFill>
                  <a:schemeClr val="lt1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8" name="Google Shape;228;p31"/>
          <p:cNvSpPr txBox="1"/>
          <p:nvPr>
            <p:ph type="title"/>
          </p:nvPr>
        </p:nvSpPr>
        <p:spPr>
          <a:xfrm>
            <a:off x="329153" y="342900"/>
            <a:ext cx="3428700" cy="7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DM Sans"/>
              <a:buNone/>
              <a:defRPr b="1" sz="27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None/>
              <a:defRPr sz="27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None/>
              <a:defRPr sz="27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None/>
              <a:defRPr sz="27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None/>
              <a:defRPr sz="27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None/>
              <a:defRPr sz="27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None/>
              <a:defRPr sz="27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None/>
              <a:defRPr sz="27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None/>
              <a:defRPr sz="27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29" name="Google Shape;229;p31"/>
          <p:cNvSpPr txBox="1"/>
          <p:nvPr>
            <p:ph idx="1" type="body"/>
          </p:nvPr>
        </p:nvSpPr>
        <p:spPr>
          <a:xfrm>
            <a:off x="329153" y="1457325"/>
            <a:ext cx="3428700" cy="24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DM Sans"/>
              <a:buChar char="●"/>
              <a:defRPr sz="13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-311150" lvl="1" marL="914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DM Sans"/>
              <a:buChar char="○"/>
              <a:defRPr sz="13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-311150" lvl="2" marL="1371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DM Sans"/>
              <a:buChar char="■"/>
              <a:defRPr sz="13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-311150" lvl="3" marL="1828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DM Sans"/>
              <a:buChar char="●"/>
              <a:defRPr sz="13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-311150" lvl="4" marL="22860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DM Sans"/>
              <a:buChar char="○"/>
              <a:defRPr sz="13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-311150" lvl="5" marL="2743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DM Sans"/>
              <a:buChar char="■"/>
              <a:defRPr sz="13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-311150" lvl="6" marL="3200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DM Sans"/>
              <a:buChar char="●"/>
              <a:defRPr sz="13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-311150" lvl="7" marL="3657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DM Sans"/>
              <a:buChar char="○"/>
              <a:defRPr sz="13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-311150" lvl="8" marL="4114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DM Sans"/>
              <a:buChar char="■"/>
              <a:defRPr sz="13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pic>
        <p:nvPicPr>
          <p:cNvPr id="230" name="Google Shape;230;p31"/>
          <p:cNvPicPr preferRelativeResize="0"/>
          <p:nvPr/>
        </p:nvPicPr>
        <p:blipFill rotWithShape="1">
          <a:blip r:embed="rId3">
            <a:alphaModFix/>
          </a:blip>
          <a:srcRect b="0" l="0" r="18267" t="0"/>
          <a:stretch/>
        </p:blipFill>
        <p:spPr>
          <a:xfrm>
            <a:off x="5117698" y="572653"/>
            <a:ext cx="4026330" cy="3567647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31"/>
          <p:cNvSpPr txBox="1"/>
          <p:nvPr>
            <p:ph idx="2" type="body"/>
          </p:nvPr>
        </p:nvSpPr>
        <p:spPr>
          <a:xfrm>
            <a:off x="5416582" y="1000125"/>
            <a:ext cx="3428700" cy="24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rgbClr val="C1C1C1"/>
              </a:buClr>
              <a:buSzPts val="1100"/>
              <a:buFont typeface="JetBrains Mono"/>
              <a:buChar char="●"/>
              <a:defRPr sz="1100">
                <a:solidFill>
                  <a:srgbClr val="C1C1C1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rgbClr val="C1C1C1"/>
              </a:buClr>
              <a:buSzPts val="1100"/>
              <a:buFont typeface="JetBrains Mono"/>
              <a:buChar char="○"/>
              <a:defRPr sz="1100">
                <a:solidFill>
                  <a:srgbClr val="C1C1C1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rgbClr val="C1C1C1"/>
              </a:buClr>
              <a:buSzPts val="1100"/>
              <a:buFont typeface="JetBrains Mono"/>
              <a:buChar char="■"/>
              <a:defRPr sz="1100">
                <a:solidFill>
                  <a:srgbClr val="C1C1C1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rgbClr val="C1C1C1"/>
              </a:buClr>
              <a:buSzPts val="1100"/>
              <a:buFont typeface="JetBrains Mono"/>
              <a:buChar char="●"/>
              <a:defRPr sz="1100">
                <a:solidFill>
                  <a:srgbClr val="C1C1C1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rgbClr val="C1C1C1"/>
              </a:buClr>
              <a:buSzPts val="1100"/>
              <a:buFont typeface="JetBrains Mono"/>
              <a:buChar char="○"/>
              <a:defRPr sz="1100">
                <a:solidFill>
                  <a:srgbClr val="C1C1C1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rgbClr val="C1C1C1"/>
              </a:buClr>
              <a:buSzPts val="1100"/>
              <a:buFont typeface="JetBrains Mono"/>
              <a:buChar char="■"/>
              <a:defRPr sz="1100">
                <a:solidFill>
                  <a:srgbClr val="C1C1C1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rgbClr val="C1C1C1"/>
              </a:buClr>
              <a:buSzPts val="1100"/>
              <a:buFont typeface="JetBrains Mono"/>
              <a:buChar char="●"/>
              <a:defRPr sz="1100">
                <a:solidFill>
                  <a:srgbClr val="C1C1C1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rgbClr val="C1C1C1"/>
              </a:buClr>
              <a:buSzPts val="1100"/>
              <a:buFont typeface="JetBrains Mono"/>
              <a:buChar char="○"/>
              <a:defRPr sz="1100">
                <a:solidFill>
                  <a:srgbClr val="C1C1C1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rgbClr val="C1C1C1"/>
              </a:buClr>
              <a:buSzPts val="1100"/>
              <a:buFont typeface="JetBrains Mono"/>
              <a:buChar char="■"/>
              <a:defRPr sz="1100">
                <a:solidFill>
                  <a:srgbClr val="C1C1C1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520">
          <p15:clr>
            <a:schemeClr val="accent6"/>
          </p15:clr>
        </p15:guide>
        <p15:guide id="2" pos="3242">
          <p15:clr>
            <a:schemeClr val="accent6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Stats2Split">
  <p:cSld name="TITLE_8_2_3"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2"/>
          <p:cNvSpPr/>
          <p:nvPr/>
        </p:nvSpPr>
        <p:spPr>
          <a:xfrm>
            <a:off x="4573725" y="0"/>
            <a:ext cx="4570200" cy="51435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latin typeface="JetBrains Mono"/>
              <a:ea typeface="JetBrains Mono"/>
              <a:cs typeface="JetBrains Mono"/>
              <a:sym typeface="JetBrains Mono"/>
            </a:endParaRPr>
          </a:p>
        </p:txBody>
      </p:sp>
      <p:sp>
        <p:nvSpPr>
          <p:cNvPr id="234" name="Google Shape;234;p32"/>
          <p:cNvSpPr txBox="1"/>
          <p:nvPr>
            <p:ph type="title"/>
          </p:nvPr>
        </p:nvSpPr>
        <p:spPr>
          <a:xfrm>
            <a:off x="5146278" y="572653"/>
            <a:ext cx="3384600" cy="1999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0"/>
              <a:buFont typeface="JetBrains Mono"/>
              <a:buNone/>
              <a:defRPr sz="9000">
                <a:solidFill>
                  <a:schemeClr val="lt2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0"/>
              <a:buFont typeface="JetBrains Mono"/>
              <a:buNone/>
              <a:defRPr sz="9000">
                <a:solidFill>
                  <a:schemeClr val="lt2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0"/>
              <a:buFont typeface="JetBrains Mono"/>
              <a:buNone/>
              <a:defRPr sz="9000">
                <a:solidFill>
                  <a:schemeClr val="lt2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0"/>
              <a:buFont typeface="JetBrains Mono"/>
              <a:buNone/>
              <a:defRPr sz="9000">
                <a:solidFill>
                  <a:schemeClr val="lt2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0"/>
              <a:buFont typeface="JetBrains Mono"/>
              <a:buNone/>
              <a:defRPr sz="9000">
                <a:solidFill>
                  <a:schemeClr val="lt2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0"/>
              <a:buFont typeface="JetBrains Mono"/>
              <a:buNone/>
              <a:defRPr sz="9000">
                <a:solidFill>
                  <a:schemeClr val="lt2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0"/>
              <a:buFont typeface="JetBrains Mono"/>
              <a:buNone/>
              <a:defRPr sz="9000">
                <a:solidFill>
                  <a:schemeClr val="lt2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0"/>
              <a:buFont typeface="JetBrains Mono"/>
              <a:buNone/>
              <a:defRPr sz="9000">
                <a:solidFill>
                  <a:schemeClr val="lt2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0"/>
              <a:buFont typeface="JetBrains Mono"/>
              <a:buNone/>
              <a:defRPr sz="9000">
                <a:solidFill>
                  <a:schemeClr val="lt2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9pPr>
          </a:lstStyle>
          <a:p/>
        </p:txBody>
      </p:sp>
      <p:sp>
        <p:nvSpPr>
          <p:cNvPr id="235" name="Google Shape;235;p32"/>
          <p:cNvSpPr txBox="1"/>
          <p:nvPr>
            <p:ph idx="1" type="subTitle"/>
          </p:nvPr>
        </p:nvSpPr>
        <p:spPr>
          <a:xfrm>
            <a:off x="5159402" y="2970900"/>
            <a:ext cx="3384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None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None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None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None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None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None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None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None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None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236" name="Google Shape;236;p32"/>
          <p:cNvSpPr txBox="1"/>
          <p:nvPr>
            <p:ph idx="2" type="title"/>
          </p:nvPr>
        </p:nvSpPr>
        <p:spPr>
          <a:xfrm>
            <a:off x="585677" y="572653"/>
            <a:ext cx="3415500" cy="1999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0"/>
              <a:buFont typeface="JetBrains Mono"/>
              <a:buNone/>
              <a:defRPr sz="9000">
                <a:solidFill>
                  <a:schemeClr val="lt2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0"/>
              <a:buFont typeface="JetBrains Mono"/>
              <a:buNone/>
              <a:defRPr sz="9000">
                <a:solidFill>
                  <a:schemeClr val="lt2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0"/>
              <a:buFont typeface="JetBrains Mono"/>
              <a:buNone/>
              <a:defRPr sz="9000">
                <a:solidFill>
                  <a:schemeClr val="lt2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0"/>
              <a:buFont typeface="JetBrains Mono"/>
              <a:buNone/>
              <a:defRPr sz="9000">
                <a:solidFill>
                  <a:schemeClr val="lt2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0"/>
              <a:buFont typeface="JetBrains Mono"/>
              <a:buNone/>
              <a:defRPr sz="9000">
                <a:solidFill>
                  <a:schemeClr val="lt2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0"/>
              <a:buFont typeface="JetBrains Mono"/>
              <a:buNone/>
              <a:defRPr sz="9000">
                <a:solidFill>
                  <a:schemeClr val="lt2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0"/>
              <a:buFont typeface="JetBrains Mono"/>
              <a:buNone/>
              <a:defRPr sz="9000">
                <a:solidFill>
                  <a:schemeClr val="lt2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0"/>
              <a:buFont typeface="JetBrains Mono"/>
              <a:buNone/>
              <a:defRPr sz="9000">
                <a:solidFill>
                  <a:schemeClr val="lt2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0"/>
              <a:buFont typeface="JetBrains Mono"/>
              <a:buNone/>
              <a:defRPr sz="9000">
                <a:solidFill>
                  <a:schemeClr val="lt2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9pPr>
          </a:lstStyle>
          <a:p/>
        </p:txBody>
      </p:sp>
      <p:sp>
        <p:nvSpPr>
          <p:cNvPr id="237" name="Google Shape;237;p32"/>
          <p:cNvSpPr txBox="1"/>
          <p:nvPr>
            <p:ph idx="3" type="subTitle"/>
          </p:nvPr>
        </p:nvSpPr>
        <p:spPr>
          <a:xfrm>
            <a:off x="572572" y="2970900"/>
            <a:ext cx="34155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None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None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None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None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None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None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None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None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None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pic>
        <p:nvPicPr>
          <p:cNvPr id="238" name="Google Shape;238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67429" y="4744238"/>
            <a:ext cx="227231" cy="281834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32"/>
          <p:cNvSpPr txBox="1"/>
          <p:nvPr>
            <p:ph idx="12" type="sldNum"/>
          </p:nvPr>
        </p:nvSpPr>
        <p:spPr>
          <a:xfrm>
            <a:off x="8586613" y="4715606"/>
            <a:ext cx="228300" cy="28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buNone/>
              <a:defRPr sz="900">
                <a:solidFill>
                  <a:schemeClr val="accent4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1pPr>
            <a:lvl2pPr lvl="1" algn="r">
              <a:buNone/>
              <a:defRPr sz="900">
                <a:solidFill>
                  <a:schemeClr val="accent4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2pPr>
            <a:lvl3pPr lvl="2" algn="r">
              <a:buNone/>
              <a:defRPr sz="900">
                <a:solidFill>
                  <a:schemeClr val="accent4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3pPr>
            <a:lvl4pPr lvl="3" algn="r">
              <a:buNone/>
              <a:defRPr sz="900">
                <a:solidFill>
                  <a:schemeClr val="accent4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4pPr>
            <a:lvl5pPr lvl="4" algn="r">
              <a:buNone/>
              <a:defRPr sz="900">
                <a:solidFill>
                  <a:schemeClr val="accent4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5pPr>
            <a:lvl6pPr lvl="5" algn="r">
              <a:buNone/>
              <a:defRPr sz="900">
                <a:solidFill>
                  <a:schemeClr val="accent4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6pPr>
            <a:lvl7pPr lvl="6" algn="r">
              <a:buNone/>
              <a:defRPr sz="900">
                <a:solidFill>
                  <a:schemeClr val="accent4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7pPr>
            <a:lvl8pPr lvl="7" algn="r">
              <a:buNone/>
              <a:defRPr sz="900">
                <a:solidFill>
                  <a:schemeClr val="accent4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8pPr>
            <a:lvl9pPr lvl="8" algn="r">
              <a:buNone/>
              <a:defRPr sz="900">
                <a:solidFill>
                  <a:schemeClr val="accent4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40" name="Google Shape;240;p32"/>
          <p:cNvCxnSpPr/>
          <p:nvPr/>
        </p:nvCxnSpPr>
        <p:spPr>
          <a:xfrm>
            <a:off x="958371" y="2692491"/>
            <a:ext cx="2657100" cy="0"/>
          </a:xfrm>
          <a:prstGeom prst="straightConnector1">
            <a:avLst/>
          </a:prstGeom>
          <a:noFill/>
          <a:ln cap="flat" cmpd="sng" w="11430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1" name="Google Shape;241;p32"/>
          <p:cNvCxnSpPr/>
          <p:nvPr/>
        </p:nvCxnSpPr>
        <p:spPr>
          <a:xfrm>
            <a:off x="5516619" y="2692491"/>
            <a:ext cx="2657100" cy="0"/>
          </a:xfrm>
          <a:prstGeom prst="straightConnector1">
            <a:avLst/>
          </a:prstGeom>
          <a:noFill/>
          <a:ln cap="flat" cmpd="sng" w="11430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extLst>
    <p:ext uri="{DCECCB84-F9BA-43D5-87BE-67443E8EF086}">
      <p15:sldGuideLst>
        <p15:guide id="1" pos="2546">
          <p15:clr>
            <a:schemeClr val="accent6"/>
          </p15:clr>
        </p15:guide>
        <p15:guide id="2" pos="3242">
          <p15:clr>
            <a:schemeClr val="accent6"/>
          </p15:clr>
        </p15:guide>
        <p15:guide id="3" pos="541">
          <p15:clr>
            <a:schemeClr val="accent6"/>
          </p15:clr>
        </p15:guide>
        <p15:guide id="4" pos="5219">
          <p15:clr>
            <a:schemeClr val="accent6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Stats Split">
  <p:cSld name="TITLE_8_2_3_1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3"/>
          <p:cNvSpPr/>
          <p:nvPr/>
        </p:nvSpPr>
        <p:spPr>
          <a:xfrm>
            <a:off x="1706" y="0"/>
            <a:ext cx="4570200" cy="51435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latin typeface="JetBrains Mono"/>
              <a:ea typeface="JetBrains Mono"/>
              <a:cs typeface="JetBrains Mono"/>
              <a:sym typeface="JetBrains Mono"/>
            </a:endParaRPr>
          </a:p>
        </p:txBody>
      </p:sp>
      <p:sp>
        <p:nvSpPr>
          <p:cNvPr id="244" name="Google Shape;244;p33"/>
          <p:cNvSpPr txBox="1"/>
          <p:nvPr>
            <p:ph type="title"/>
          </p:nvPr>
        </p:nvSpPr>
        <p:spPr>
          <a:xfrm>
            <a:off x="329153" y="342900"/>
            <a:ext cx="3428700" cy="7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DM Sans"/>
              <a:buNone/>
              <a:defRPr b="1" sz="27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None/>
              <a:defRPr sz="27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None/>
              <a:defRPr sz="27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None/>
              <a:defRPr sz="27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None/>
              <a:defRPr sz="27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None/>
              <a:defRPr sz="27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None/>
              <a:defRPr sz="27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None/>
              <a:defRPr sz="27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None/>
              <a:defRPr sz="27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45" name="Google Shape;245;p33"/>
          <p:cNvSpPr txBox="1"/>
          <p:nvPr>
            <p:ph idx="1" type="body"/>
          </p:nvPr>
        </p:nvSpPr>
        <p:spPr>
          <a:xfrm>
            <a:off x="329153" y="2014538"/>
            <a:ext cx="3428700" cy="24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DM Sans"/>
              <a:buChar char="●"/>
              <a:defRPr sz="13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-311150" lvl="1" marL="914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DM Sans"/>
              <a:buChar char="○"/>
              <a:defRPr sz="13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-311150" lvl="2" marL="1371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DM Sans"/>
              <a:buChar char="■"/>
              <a:defRPr sz="13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-311150" lvl="3" marL="1828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DM Sans"/>
              <a:buChar char="●"/>
              <a:defRPr sz="13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-311150" lvl="4" marL="22860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DM Sans"/>
              <a:buChar char="○"/>
              <a:defRPr sz="13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-311150" lvl="5" marL="2743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DM Sans"/>
              <a:buChar char="■"/>
              <a:defRPr sz="13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-311150" lvl="6" marL="3200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DM Sans"/>
              <a:buChar char="●"/>
              <a:defRPr sz="13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-311150" lvl="7" marL="3657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DM Sans"/>
              <a:buChar char="○"/>
              <a:defRPr sz="13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-311150" lvl="8" marL="4114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DM Sans"/>
              <a:buChar char="■"/>
              <a:defRPr sz="13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246" name="Google Shape;246;p33"/>
          <p:cNvSpPr txBox="1"/>
          <p:nvPr>
            <p:ph idx="2" type="subTitle"/>
          </p:nvPr>
        </p:nvSpPr>
        <p:spPr>
          <a:xfrm>
            <a:off x="329153" y="1246491"/>
            <a:ext cx="3121500" cy="2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None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None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None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None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None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None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None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None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None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247" name="Google Shape;247;p33"/>
          <p:cNvSpPr txBox="1"/>
          <p:nvPr>
            <p:ph idx="12" type="sldNum"/>
          </p:nvPr>
        </p:nvSpPr>
        <p:spPr>
          <a:xfrm>
            <a:off x="8586613" y="4715606"/>
            <a:ext cx="228300" cy="28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buNone/>
              <a:defRPr sz="900">
                <a:solidFill>
                  <a:schemeClr val="accent4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1pPr>
            <a:lvl2pPr lvl="1" algn="r">
              <a:buNone/>
              <a:defRPr sz="900">
                <a:solidFill>
                  <a:schemeClr val="accent4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2pPr>
            <a:lvl3pPr lvl="2" algn="r">
              <a:buNone/>
              <a:defRPr sz="900">
                <a:solidFill>
                  <a:schemeClr val="accent4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3pPr>
            <a:lvl4pPr lvl="3" algn="r">
              <a:buNone/>
              <a:defRPr sz="900">
                <a:solidFill>
                  <a:schemeClr val="accent4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4pPr>
            <a:lvl5pPr lvl="4" algn="r">
              <a:buNone/>
              <a:defRPr sz="900">
                <a:solidFill>
                  <a:schemeClr val="accent4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5pPr>
            <a:lvl6pPr lvl="5" algn="r">
              <a:buNone/>
              <a:defRPr sz="900">
                <a:solidFill>
                  <a:schemeClr val="accent4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6pPr>
            <a:lvl7pPr lvl="6" algn="r">
              <a:buNone/>
              <a:defRPr sz="900">
                <a:solidFill>
                  <a:schemeClr val="accent4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7pPr>
            <a:lvl8pPr lvl="7" algn="r">
              <a:buNone/>
              <a:defRPr sz="900">
                <a:solidFill>
                  <a:schemeClr val="accent4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8pPr>
            <a:lvl9pPr lvl="8" algn="r">
              <a:buNone/>
              <a:defRPr sz="900">
                <a:solidFill>
                  <a:schemeClr val="accent4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48" name="Google Shape;248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67429" y="4744238"/>
            <a:ext cx="227231" cy="281834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33"/>
          <p:cNvSpPr txBox="1"/>
          <p:nvPr>
            <p:ph idx="3" type="subTitle"/>
          </p:nvPr>
        </p:nvSpPr>
        <p:spPr>
          <a:xfrm>
            <a:off x="5062251" y="1322100"/>
            <a:ext cx="1572900" cy="2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DM Sans"/>
              <a:buNone/>
              <a:defRPr sz="13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DM Sans"/>
              <a:buNone/>
              <a:defRPr sz="13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DM Sans"/>
              <a:buNone/>
              <a:defRPr sz="13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DM Sans"/>
              <a:buNone/>
              <a:defRPr sz="13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DM Sans"/>
              <a:buNone/>
              <a:defRPr sz="13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DM Sans"/>
              <a:buNone/>
              <a:defRPr sz="13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DM Sans"/>
              <a:buNone/>
              <a:defRPr sz="13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DM Sans"/>
              <a:buNone/>
              <a:defRPr sz="13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DM Sans"/>
              <a:buNone/>
              <a:defRPr sz="13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250" name="Google Shape;250;p33"/>
          <p:cNvSpPr txBox="1"/>
          <p:nvPr>
            <p:ph idx="4" type="subTitle"/>
          </p:nvPr>
        </p:nvSpPr>
        <p:spPr>
          <a:xfrm>
            <a:off x="5062251" y="1660884"/>
            <a:ext cx="1572900" cy="2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JetBrains Mono"/>
              <a:buNone/>
              <a:defRPr b="1" sz="2700">
                <a:solidFill>
                  <a:schemeClr val="lt2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JetBrains Mono"/>
              <a:buNone/>
              <a:defRPr b="1" sz="2700">
                <a:solidFill>
                  <a:schemeClr val="lt2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JetBrains Mono"/>
              <a:buNone/>
              <a:defRPr b="1" sz="2700">
                <a:solidFill>
                  <a:schemeClr val="lt2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JetBrains Mono"/>
              <a:buNone/>
              <a:defRPr b="1" sz="2700">
                <a:solidFill>
                  <a:schemeClr val="lt2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JetBrains Mono"/>
              <a:buNone/>
              <a:defRPr b="1" sz="2700">
                <a:solidFill>
                  <a:schemeClr val="lt2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JetBrains Mono"/>
              <a:buNone/>
              <a:defRPr b="1" sz="2700">
                <a:solidFill>
                  <a:schemeClr val="lt2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JetBrains Mono"/>
              <a:buNone/>
              <a:defRPr b="1" sz="2700">
                <a:solidFill>
                  <a:schemeClr val="lt2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JetBrains Mono"/>
              <a:buNone/>
              <a:defRPr b="1" sz="2700">
                <a:solidFill>
                  <a:schemeClr val="lt2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JetBrains Mono"/>
              <a:buNone/>
              <a:defRPr b="1" sz="2700">
                <a:solidFill>
                  <a:schemeClr val="lt2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9pPr>
          </a:lstStyle>
          <a:p/>
        </p:txBody>
      </p:sp>
      <p:sp>
        <p:nvSpPr>
          <p:cNvPr id="251" name="Google Shape;251;p33"/>
          <p:cNvSpPr txBox="1"/>
          <p:nvPr>
            <p:ph idx="5" type="subTitle"/>
          </p:nvPr>
        </p:nvSpPr>
        <p:spPr>
          <a:xfrm>
            <a:off x="6967632" y="1322100"/>
            <a:ext cx="1572900" cy="2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DM Sans"/>
              <a:buNone/>
              <a:defRPr sz="13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DM Sans"/>
              <a:buNone/>
              <a:defRPr sz="13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DM Sans"/>
              <a:buNone/>
              <a:defRPr sz="13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DM Sans"/>
              <a:buNone/>
              <a:defRPr sz="13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DM Sans"/>
              <a:buNone/>
              <a:defRPr sz="13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DM Sans"/>
              <a:buNone/>
              <a:defRPr sz="13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DM Sans"/>
              <a:buNone/>
              <a:defRPr sz="13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DM Sans"/>
              <a:buNone/>
              <a:defRPr sz="13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DM Sans"/>
              <a:buNone/>
              <a:defRPr sz="13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252" name="Google Shape;252;p33"/>
          <p:cNvSpPr txBox="1"/>
          <p:nvPr>
            <p:ph idx="6" type="subTitle"/>
          </p:nvPr>
        </p:nvSpPr>
        <p:spPr>
          <a:xfrm>
            <a:off x="6967632" y="1660884"/>
            <a:ext cx="1572900" cy="2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JetBrains Mono"/>
              <a:buNone/>
              <a:defRPr b="1" sz="2700">
                <a:solidFill>
                  <a:schemeClr val="lt2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JetBrains Mono"/>
              <a:buNone/>
              <a:defRPr b="1" sz="2700">
                <a:solidFill>
                  <a:schemeClr val="lt2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JetBrains Mono"/>
              <a:buNone/>
              <a:defRPr b="1" sz="2700">
                <a:solidFill>
                  <a:schemeClr val="lt2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JetBrains Mono"/>
              <a:buNone/>
              <a:defRPr b="1" sz="2700">
                <a:solidFill>
                  <a:schemeClr val="lt2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JetBrains Mono"/>
              <a:buNone/>
              <a:defRPr b="1" sz="2700">
                <a:solidFill>
                  <a:schemeClr val="lt2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JetBrains Mono"/>
              <a:buNone/>
              <a:defRPr b="1" sz="2700">
                <a:solidFill>
                  <a:schemeClr val="lt2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JetBrains Mono"/>
              <a:buNone/>
              <a:defRPr b="1" sz="2700">
                <a:solidFill>
                  <a:schemeClr val="lt2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JetBrains Mono"/>
              <a:buNone/>
              <a:defRPr b="1" sz="2700">
                <a:solidFill>
                  <a:schemeClr val="lt2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JetBrains Mono"/>
              <a:buNone/>
              <a:defRPr b="1" sz="2700">
                <a:solidFill>
                  <a:schemeClr val="lt2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9pPr>
          </a:lstStyle>
          <a:p/>
        </p:txBody>
      </p:sp>
      <p:sp>
        <p:nvSpPr>
          <p:cNvPr id="253" name="Google Shape;253;p33"/>
          <p:cNvSpPr txBox="1"/>
          <p:nvPr>
            <p:ph idx="7" type="subTitle"/>
          </p:nvPr>
        </p:nvSpPr>
        <p:spPr>
          <a:xfrm>
            <a:off x="5062251" y="3100870"/>
            <a:ext cx="1572900" cy="2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DM Sans"/>
              <a:buNone/>
              <a:defRPr sz="13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DM Sans"/>
              <a:buNone/>
              <a:defRPr sz="13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DM Sans"/>
              <a:buNone/>
              <a:defRPr sz="13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DM Sans"/>
              <a:buNone/>
              <a:defRPr sz="13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DM Sans"/>
              <a:buNone/>
              <a:defRPr sz="13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DM Sans"/>
              <a:buNone/>
              <a:defRPr sz="13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DM Sans"/>
              <a:buNone/>
              <a:defRPr sz="13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DM Sans"/>
              <a:buNone/>
              <a:defRPr sz="13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DM Sans"/>
              <a:buNone/>
              <a:defRPr sz="13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254" name="Google Shape;254;p33"/>
          <p:cNvSpPr txBox="1"/>
          <p:nvPr>
            <p:ph idx="8" type="subTitle"/>
          </p:nvPr>
        </p:nvSpPr>
        <p:spPr>
          <a:xfrm>
            <a:off x="5062251" y="3439655"/>
            <a:ext cx="1572900" cy="2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JetBrains Mono"/>
              <a:buNone/>
              <a:defRPr b="1" sz="2700">
                <a:solidFill>
                  <a:schemeClr val="lt2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JetBrains Mono"/>
              <a:buNone/>
              <a:defRPr b="1" sz="2700">
                <a:solidFill>
                  <a:schemeClr val="lt2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JetBrains Mono"/>
              <a:buNone/>
              <a:defRPr b="1" sz="2700">
                <a:solidFill>
                  <a:schemeClr val="lt2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JetBrains Mono"/>
              <a:buNone/>
              <a:defRPr b="1" sz="2700">
                <a:solidFill>
                  <a:schemeClr val="lt2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JetBrains Mono"/>
              <a:buNone/>
              <a:defRPr b="1" sz="2700">
                <a:solidFill>
                  <a:schemeClr val="lt2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JetBrains Mono"/>
              <a:buNone/>
              <a:defRPr b="1" sz="2700">
                <a:solidFill>
                  <a:schemeClr val="lt2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JetBrains Mono"/>
              <a:buNone/>
              <a:defRPr b="1" sz="2700">
                <a:solidFill>
                  <a:schemeClr val="lt2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JetBrains Mono"/>
              <a:buNone/>
              <a:defRPr b="1" sz="2700">
                <a:solidFill>
                  <a:schemeClr val="lt2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JetBrains Mono"/>
              <a:buNone/>
              <a:defRPr b="1" sz="2700">
                <a:solidFill>
                  <a:schemeClr val="lt2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9pPr>
          </a:lstStyle>
          <a:p/>
        </p:txBody>
      </p:sp>
      <p:sp>
        <p:nvSpPr>
          <p:cNvPr id="255" name="Google Shape;255;p33"/>
          <p:cNvSpPr txBox="1"/>
          <p:nvPr>
            <p:ph idx="9" type="subTitle"/>
          </p:nvPr>
        </p:nvSpPr>
        <p:spPr>
          <a:xfrm>
            <a:off x="6967632" y="3100870"/>
            <a:ext cx="1572900" cy="2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DM Sans"/>
              <a:buNone/>
              <a:defRPr sz="13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DM Sans"/>
              <a:buNone/>
              <a:defRPr sz="13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DM Sans"/>
              <a:buNone/>
              <a:defRPr sz="13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DM Sans"/>
              <a:buNone/>
              <a:defRPr sz="13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DM Sans"/>
              <a:buNone/>
              <a:defRPr sz="13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DM Sans"/>
              <a:buNone/>
              <a:defRPr sz="13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DM Sans"/>
              <a:buNone/>
              <a:defRPr sz="13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DM Sans"/>
              <a:buNone/>
              <a:defRPr sz="13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DM Sans"/>
              <a:buNone/>
              <a:defRPr sz="13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256" name="Google Shape;256;p33"/>
          <p:cNvSpPr txBox="1"/>
          <p:nvPr>
            <p:ph idx="13" type="subTitle"/>
          </p:nvPr>
        </p:nvSpPr>
        <p:spPr>
          <a:xfrm>
            <a:off x="6967632" y="3439655"/>
            <a:ext cx="1572900" cy="2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JetBrains Mono"/>
              <a:buNone/>
              <a:defRPr b="1" sz="2700">
                <a:solidFill>
                  <a:schemeClr val="lt2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JetBrains Mono"/>
              <a:buNone/>
              <a:defRPr b="1" sz="2700">
                <a:solidFill>
                  <a:schemeClr val="lt2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JetBrains Mono"/>
              <a:buNone/>
              <a:defRPr b="1" sz="2700">
                <a:solidFill>
                  <a:schemeClr val="lt2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JetBrains Mono"/>
              <a:buNone/>
              <a:defRPr b="1" sz="2700">
                <a:solidFill>
                  <a:schemeClr val="lt2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JetBrains Mono"/>
              <a:buNone/>
              <a:defRPr b="1" sz="2700">
                <a:solidFill>
                  <a:schemeClr val="lt2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JetBrains Mono"/>
              <a:buNone/>
              <a:defRPr b="1" sz="2700">
                <a:solidFill>
                  <a:schemeClr val="lt2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JetBrains Mono"/>
              <a:buNone/>
              <a:defRPr b="1" sz="2700">
                <a:solidFill>
                  <a:schemeClr val="lt2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JetBrains Mono"/>
              <a:buNone/>
              <a:defRPr b="1" sz="2700">
                <a:solidFill>
                  <a:schemeClr val="lt2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JetBrains Mono"/>
              <a:buNone/>
              <a:defRPr b="1" sz="2700">
                <a:solidFill>
                  <a:schemeClr val="lt2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546">
          <p15:clr>
            <a:schemeClr val="accent6"/>
          </p15:clr>
        </p15:guide>
        <p15:guide id="2" pos="3242">
          <p15:clr>
            <a:schemeClr val="accent6"/>
          </p15:clr>
        </p15:guide>
        <p15:guide id="3" pos="541">
          <p15:clr>
            <a:schemeClr val="accent6"/>
          </p15:clr>
        </p15:guide>
        <p15:guide id="4" pos="5219">
          <p15:clr>
            <a:schemeClr val="accent6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_Blank">
  <p:cSld name="TITLE_8_2_2"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67429" y="4744238"/>
            <a:ext cx="227231" cy="281834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34"/>
          <p:cNvSpPr txBox="1"/>
          <p:nvPr>
            <p:ph idx="12" type="sldNum"/>
          </p:nvPr>
        </p:nvSpPr>
        <p:spPr>
          <a:xfrm>
            <a:off x="8586613" y="4715606"/>
            <a:ext cx="228300" cy="28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buNone/>
              <a:defRPr sz="900">
                <a:solidFill>
                  <a:schemeClr val="accent4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1pPr>
            <a:lvl2pPr lvl="1" algn="r">
              <a:buNone/>
              <a:defRPr sz="900">
                <a:solidFill>
                  <a:schemeClr val="accent4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2pPr>
            <a:lvl3pPr lvl="2" algn="r">
              <a:buNone/>
              <a:defRPr sz="900">
                <a:solidFill>
                  <a:schemeClr val="accent4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3pPr>
            <a:lvl4pPr lvl="3" algn="r">
              <a:buNone/>
              <a:defRPr sz="900">
                <a:solidFill>
                  <a:schemeClr val="accent4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4pPr>
            <a:lvl5pPr lvl="4" algn="r">
              <a:buNone/>
              <a:defRPr sz="900">
                <a:solidFill>
                  <a:schemeClr val="accent4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5pPr>
            <a:lvl6pPr lvl="5" algn="r">
              <a:buNone/>
              <a:defRPr sz="900">
                <a:solidFill>
                  <a:schemeClr val="accent4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6pPr>
            <a:lvl7pPr lvl="6" algn="r">
              <a:buNone/>
              <a:defRPr sz="900">
                <a:solidFill>
                  <a:schemeClr val="accent4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7pPr>
            <a:lvl8pPr lvl="7" algn="r">
              <a:buNone/>
              <a:defRPr sz="900">
                <a:solidFill>
                  <a:schemeClr val="accent4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8pPr>
            <a:lvl9pPr lvl="8" algn="r">
              <a:buNone/>
              <a:defRPr sz="900">
                <a:solidFill>
                  <a:schemeClr val="accent4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9_List4">
  <p:cSld name="TITLE_8_2_2_2"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5"/>
          <p:cNvSpPr txBox="1"/>
          <p:nvPr>
            <p:ph idx="1" type="body"/>
          </p:nvPr>
        </p:nvSpPr>
        <p:spPr>
          <a:xfrm>
            <a:off x="3511295" y="868584"/>
            <a:ext cx="22287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DM Sans"/>
              <a:buChar char="●"/>
              <a:defRPr sz="13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-311150" lvl="1" marL="914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DM Sans"/>
              <a:buChar char="○"/>
              <a:defRPr sz="13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-311150" lvl="2" marL="1371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DM Sans"/>
              <a:buChar char="■"/>
              <a:defRPr sz="13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-311150" lvl="3" marL="1828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DM Sans"/>
              <a:buChar char="●"/>
              <a:defRPr sz="13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-311150" lvl="4" marL="22860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DM Sans"/>
              <a:buChar char="○"/>
              <a:defRPr sz="13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-311150" lvl="5" marL="2743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DM Sans"/>
              <a:buChar char="■"/>
              <a:defRPr sz="13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-311150" lvl="6" marL="3200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DM Sans"/>
              <a:buChar char="●"/>
              <a:defRPr sz="13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-311150" lvl="7" marL="3657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DM Sans"/>
              <a:buChar char="○"/>
              <a:defRPr sz="13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-311150" lvl="8" marL="4114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DM Sans"/>
              <a:buChar char="■"/>
              <a:defRPr sz="13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262" name="Google Shape;262;p35"/>
          <p:cNvSpPr txBox="1"/>
          <p:nvPr>
            <p:ph idx="2" type="body"/>
          </p:nvPr>
        </p:nvSpPr>
        <p:spPr>
          <a:xfrm>
            <a:off x="6315401" y="868584"/>
            <a:ext cx="22287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DM Sans"/>
              <a:buChar char="●"/>
              <a:defRPr sz="13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-311150" lvl="1" marL="914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DM Sans"/>
              <a:buChar char="○"/>
              <a:defRPr sz="13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-311150" lvl="2" marL="1371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DM Sans"/>
              <a:buChar char="■"/>
              <a:defRPr sz="13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-311150" lvl="3" marL="1828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DM Sans"/>
              <a:buChar char="●"/>
              <a:defRPr sz="13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-311150" lvl="4" marL="22860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DM Sans"/>
              <a:buChar char="○"/>
              <a:defRPr sz="13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-311150" lvl="5" marL="2743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DM Sans"/>
              <a:buChar char="■"/>
              <a:defRPr sz="13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-311150" lvl="6" marL="3200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DM Sans"/>
              <a:buChar char="●"/>
              <a:defRPr sz="13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-311150" lvl="7" marL="3657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DM Sans"/>
              <a:buChar char="○"/>
              <a:defRPr sz="13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-311150" lvl="8" marL="4114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DM Sans"/>
              <a:buChar char="■"/>
              <a:defRPr sz="13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263" name="Google Shape;263;p35"/>
          <p:cNvSpPr txBox="1"/>
          <p:nvPr>
            <p:ph idx="3" type="body"/>
          </p:nvPr>
        </p:nvSpPr>
        <p:spPr>
          <a:xfrm>
            <a:off x="3511295" y="2818739"/>
            <a:ext cx="22287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DM Sans"/>
              <a:buChar char="●"/>
              <a:defRPr sz="13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-311150" lvl="1" marL="914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DM Sans"/>
              <a:buChar char="○"/>
              <a:defRPr sz="13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-311150" lvl="2" marL="1371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DM Sans"/>
              <a:buChar char="■"/>
              <a:defRPr sz="13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-311150" lvl="3" marL="1828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DM Sans"/>
              <a:buChar char="●"/>
              <a:defRPr sz="13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-311150" lvl="4" marL="22860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DM Sans"/>
              <a:buChar char="○"/>
              <a:defRPr sz="13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-311150" lvl="5" marL="2743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DM Sans"/>
              <a:buChar char="■"/>
              <a:defRPr sz="13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-311150" lvl="6" marL="3200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DM Sans"/>
              <a:buChar char="●"/>
              <a:defRPr sz="13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-311150" lvl="7" marL="3657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DM Sans"/>
              <a:buChar char="○"/>
              <a:defRPr sz="13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-311150" lvl="8" marL="4114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DM Sans"/>
              <a:buChar char="■"/>
              <a:defRPr sz="13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264" name="Google Shape;264;p35"/>
          <p:cNvSpPr txBox="1"/>
          <p:nvPr>
            <p:ph idx="4" type="body"/>
          </p:nvPr>
        </p:nvSpPr>
        <p:spPr>
          <a:xfrm>
            <a:off x="6315401" y="2818739"/>
            <a:ext cx="22287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DM Sans"/>
              <a:buChar char="●"/>
              <a:defRPr sz="13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-311150" lvl="1" marL="914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DM Sans"/>
              <a:buChar char="○"/>
              <a:defRPr sz="13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-311150" lvl="2" marL="1371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DM Sans"/>
              <a:buChar char="■"/>
              <a:defRPr sz="13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-311150" lvl="3" marL="1828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DM Sans"/>
              <a:buChar char="●"/>
              <a:defRPr sz="13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-311150" lvl="4" marL="22860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DM Sans"/>
              <a:buChar char="○"/>
              <a:defRPr sz="13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-311150" lvl="5" marL="2743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DM Sans"/>
              <a:buChar char="■"/>
              <a:defRPr sz="13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-311150" lvl="6" marL="3200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DM Sans"/>
              <a:buChar char="●"/>
              <a:defRPr sz="13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-311150" lvl="7" marL="3657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DM Sans"/>
              <a:buChar char="○"/>
              <a:defRPr sz="13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-311150" lvl="8" marL="4114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DM Sans"/>
              <a:buChar char="■"/>
              <a:defRPr sz="13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265" name="Google Shape;265;p35"/>
          <p:cNvSpPr txBox="1"/>
          <p:nvPr>
            <p:ph type="title"/>
          </p:nvPr>
        </p:nvSpPr>
        <p:spPr>
          <a:xfrm>
            <a:off x="329153" y="342900"/>
            <a:ext cx="2057100" cy="19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DM Sans"/>
              <a:buNone/>
              <a:defRPr b="1" sz="27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None/>
              <a:defRPr sz="27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None/>
              <a:defRPr sz="27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None/>
              <a:defRPr sz="27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None/>
              <a:defRPr sz="27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None/>
              <a:defRPr sz="27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None/>
              <a:defRPr sz="27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None/>
              <a:defRPr sz="27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None/>
              <a:defRPr sz="27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66" name="Google Shape;266;p35"/>
          <p:cNvSpPr txBox="1"/>
          <p:nvPr>
            <p:ph idx="5" type="subTitle"/>
          </p:nvPr>
        </p:nvSpPr>
        <p:spPr>
          <a:xfrm>
            <a:off x="3517294" y="342900"/>
            <a:ext cx="2499300" cy="5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JetBrains Mono"/>
              <a:buNone/>
              <a:defRPr sz="1800">
                <a:solidFill>
                  <a:schemeClr val="lt2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67" name="Google Shape;267;p35"/>
          <p:cNvSpPr txBox="1"/>
          <p:nvPr>
            <p:ph idx="6" type="subTitle"/>
          </p:nvPr>
        </p:nvSpPr>
        <p:spPr>
          <a:xfrm>
            <a:off x="6315410" y="342900"/>
            <a:ext cx="2499300" cy="5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JetBrains Mono"/>
              <a:buNone/>
              <a:defRPr sz="1800">
                <a:solidFill>
                  <a:schemeClr val="lt2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68" name="Google Shape;268;p35"/>
          <p:cNvSpPr txBox="1"/>
          <p:nvPr>
            <p:ph idx="7" type="subTitle"/>
          </p:nvPr>
        </p:nvSpPr>
        <p:spPr>
          <a:xfrm>
            <a:off x="3517294" y="2293027"/>
            <a:ext cx="2499300" cy="5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JetBrains Mono"/>
              <a:buNone/>
              <a:defRPr sz="1800">
                <a:solidFill>
                  <a:schemeClr val="lt2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69" name="Google Shape;269;p35"/>
          <p:cNvSpPr txBox="1"/>
          <p:nvPr>
            <p:ph idx="8" type="subTitle"/>
          </p:nvPr>
        </p:nvSpPr>
        <p:spPr>
          <a:xfrm>
            <a:off x="6315410" y="2293027"/>
            <a:ext cx="2499300" cy="5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JetBrains Mono"/>
              <a:buNone/>
              <a:defRPr sz="1800">
                <a:solidFill>
                  <a:schemeClr val="lt2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9pPr>
          </a:lstStyle>
          <a:p/>
        </p:txBody>
      </p:sp>
      <p:pic>
        <p:nvPicPr>
          <p:cNvPr id="270" name="Google Shape;270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67429" y="4744238"/>
            <a:ext cx="227231" cy="281834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5"/>
          <p:cNvSpPr txBox="1"/>
          <p:nvPr>
            <p:ph idx="12" type="sldNum"/>
          </p:nvPr>
        </p:nvSpPr>
        <p:spPr>
          <a:xfrm>
            <a:off x="8586613" y="4715606"/>
            <a:ext cx="228300" cy="28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buNone/>
              <a:defRPr sz="900">
                <a:solidFill>
                  <a:schemeClr val="accent4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1pPr>
            <a:lvl2pPr lvl="1" algn="r">
              <a:buNone/>
              <a:defRPr sz="900">
                <a:solidFill>
                  <a:schemeClr val="accent4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2pPr>
            <a:lvl3pPr lvl="2" algn="r">
              <a:buNone/>
              <a:defRPr sz="900">
                <a:solidFill>
                  <a:schemeClr val="accent4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3pPr>
            <a:lvl4pPr lvl="3" algn="r">
              <a:buNone/>
              <a:defRPr sz="900">
                <a:solidFill>
                  <a:schemeClr val="accent4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4pPr>
            <a:lvl5pPr lvl="4" algn="r">
              <a:buNone/>
              <a:defRPr sz="900">
                <a:solidFill>
                  <a:schemeClr val="accent4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5pPr>
            <a:lvl6pPr lvl="5" algn="r">
              <a:buNone/>
              <a:defRPr sz="900">
                <a:solidFill>
                  <a:schemeClr val="accent4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6pPr>
            <a:lvl7pPr lvl="6" algn="r">
              <a:buNone/>
              <a:defRPr sz="900">
                <a:solidFill>
                  <a:schemeClr val="accent4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7pPr>
            <a:lvl8pPr lvl="7" algn="r">
              <a:buNone/>
              <a:defRPr sz="900">
                <a:solidFill>
                  <a:schemeClr val="accent4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8pPr>
            <a:lvl9pPr lvl="8" algn="r">
              <a:buNone/>
              <a:defRPr sz="900">
                <a:solidFill>
                  <a:schemeClr val="accent4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9_List4 + Icons">
  <p:cSld name="TITLE_8_2_2_2_1"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6"/>
          <p:cNvSpPr txBox="1"/>
          <p:nvPr>
            <p:ph idx="1" type="body"/>
          </p:nvPr>
        </p:nvSpPr>
        <p:spPr>
          <a:xfrm>
            <a:off x="3511295" y="1104328"/>
            <a:ext cx="22287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DM Sans"/>
              <a:buChar char="●"/>
              <a:defRPr sz="13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-311150" lvl="1" marL="914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DM Sans"/>
              <a:buChar char="○"/>
              <a:defRPr sz="13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-311150" lvl="2" marL="1371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DM Sans"/>
              <a:buChar char="■"/>
              <a:defRPr sz="13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-311150" lvl="3" marL="1828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DM Sans"/>
              <a:buChar char="●"/>
              <a:defRPr sz="13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-311150" lvl="4" marL="22860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DM Sans"/>
              <a:buChar char="○"/>
              <a:defRPr sz="13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-311150" lvl="5" marL="2743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DM Sans"/>
              <a:buChar char="■"/>
              <a:defRPr sz="13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-311150" lvl="6" marL="3200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DM Sans"/>
              <a:buChar char="●"/>
              <a:defRPr sz="13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-311150" lvl="7" marL="3657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DM Sans"/>
              <a:buChar char="○"/>
              <a:defRPr sz="13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-311150" lvl="8" marL="4114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DM Sans"/>
              <a:buChar char="■"/>
              <a:defRPr sz="13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274" name="Google Shape;274;p36"/>
          <p:cNvSpPr txBox="1"/>
          <p:nvPr>
            <p:ph idx="2" type="body"/>
          </p:nvPr>
        </p:nvSpPr>
        <p:spPr>
          <a:xfrm>
            <a:off x="6254143" y="1104328"/>
            <a:ext cx="22287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DM Sans"/>
              <a:buChar char="●"/>
              <a:defRPr sz="13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-311150" lvl="1" marL="914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DM Sans"/>
              <a:buChar char="○"/>
              <a:defRPr sz="13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-311150" lvl="2" marL="1371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DM Sans"/>
              <a:buChar char="■"/>
              <a:defRPr sz="13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-311150" lvl="3" marL="1828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DM Sans"/>
              <a:buChar char="●"/>
              <a:defRPr sz="13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-311150" lvl="4" marL="22860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DM Sans"/>
              <a:buChar char="○"/>
              <a:defRPr sz="13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-311150" lvl="5" marL="2743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DM Sans"/>
              <a:buChar char="■"/>
              <a:defRPr sz="13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-311150" lvl="6" marL="3200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DM Sans"/>
              <a:buChar char="●"/>
              <a:defRPr sz="13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-311150" lvl="7" marL="3657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DM Sans"/>
              <a:buChar char="○"/>
              <a:defRPr sz="13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-311150" lvl="8" marL="4114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DM Sans"/>
              <a:buChar char="■"/>
              <a:defRPr sz="13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275" name="Google Shape;275;p36"/>
          <p:cNvSpPr txBox="1"/>
          <p:nvPr>
            <p:ph idx="3" type="body"/>
          </p:nvPr>
        </p:nvSpPr>
        <p:spPr>
          <a:xfrm>
            <a:off x="3511295" y="3054483"/>
            <a:ext cx="22287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DM Sans"/>
              <a:buChar char="●"/>
              <a:defRPr sz="13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-311150" lvl="1" marL="914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DM Sans"/>
              <a:buChar char="○"/>
              <a:defRPr sz="13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-311150" lvl="2" marL="1371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DM Sans"/>
              <a:buChar char="■"/>
              <a:defRPr sz="13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-311150" lvl="3" marL="1828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DM Sans"/>
              <a:buChar char="●"/>
              <a:defRPr sz="13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-311150" lvl="4" marL="22860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DM Sans"/>
              <a:buChar char="○"/>
              <a:defRPr sz="13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-311150" lvl="5" marL="2743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DM Sans"/>
              <a:buChar char="■"/>
              <a:defRPr sz="13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-311150" lvl="6" marL="3200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DM Sans"/>
              <a:buChar char="●"/>
              <a:defRPr sz="13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-311150" lvl="7" marL="3657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DM Sans"/>
              <a:buChar char="○"/>
              <a:defRPr sz="13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-311150" lvl="8" marL="4114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DM Sans"/>
              <a:buChar char="■"/>
              <a:defRPr sz="13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276" name="Google Shape;276;p36"/>
          <p:cNvSpPr txBox="1"/>
          <p:nvPr>
            <p:ph idx="4" type="body"/>
          </p:nvPr>
        </p:nvSpPr>
        <p:spPr>
          <a:xfrm>
            <a:off x="6254143" y="3054483"/>
            <a:ext cx="22287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DM Sans"/>
              <a:buChar char="●"/>
              <a:defRPr sz="13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-311150" lvl="1" marL="914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DM Sans"/>
              <a:buChar char="○"/>
              <a:defRPr sz="13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-311150" lvl="2" marL="1371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DM Sans"/>
              <a:buChar char="■"/>
              <a:defRPr sz="13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-311150" lvl="3" marL="1828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DM Sans"/>
              <a:buChar char="●"/>
              <a:defRPr sz="13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-311150" lvl="4" marL="22860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DM Sans"/>
              <a:buChar char="○"/>
              <a:defRPr sz="13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-311150" lvl="5" marL="2743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DM Sans"/>
              <a:buChar char="■"/>
              <a:defRPr sz="13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-311150" lvl="6" marL="3200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DM Sans"/>
              <a:buChar char="●"/>
              <a:defRPr sz="13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-311150" lvl="7" marL="3657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DM Sans"/>
              <a:buChar char="○"/>
              <a:defRPr sz="13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-311150" lvl="8" marL="4114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DM Sans"/>
              <a:buChar char="■"/>
              <a:defRPr sz="13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277" name="Google Shape;277;p36"/>
          <p:cNvSpPr txBox="1"/>
          <p:nvPr>
            <p:ph type="title"/>
          </p:nvPr>
        </p:nvSpPr>
        <p:spPr>
          <a:xfrm>
            <a:off x="329153" y="342900"/>
            <a:ext cx="2057100" cy="19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DM Sans"/>
              <a:buNone/>
              <a:defRPr b="1" sz="27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None/>
              <a:defRPr sz="27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None/>
              <a:defRPr sz="27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None/>
              <a:defRPr sz="27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None/>
              <a:defRPr sz="27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None/>
              <a:defRPr sz="27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None/>
              <a:defRPr sz="27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None/>
              <a:defRPr sz="27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None/>
              <a:defRPr sz="2700">
                <a:solidFill>
                  <a:schemeClr val="lt2"/>
                </a:solidFill>
              </a:defRPr>
            </a:lvl9pPr>
          </a:lstStyle>
          <a:p/>
        </p:txBody>
      </p:sp>
      <p:pic>
        <p:nvPicPr>
          <p:cNvPr id="278" name="Google Shape;278;p3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67429" y="4744238"/>
            <a:ext cx="227231" cy="281834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36"/>
          <p:cNvSpPr txBox="1"/>
          <p:nvPr>
            <p:ph idx="12" type="sldNum"/>
          </p:nvPr>
        </p:nvSpPr>
        <p:spPr>
          <a:xfrm>
            <a:off x="8586613" y="4715606"/>
            <a:ext cx="228300" cy="28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buNone/>
              <a:defRPr sz="900">
                <a:solidFill>
                  <a:schemeClr val="accent4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1pPr>
            <a:lvl2pPr lvl="1" algn="r">
              <a:buNone/>
              <a:defRPr sz="900">
                <a:solidFill>
                  <a:schemeClr val="accent4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2pPr>
            <a:lvl3pPr lvl="2" algn="r">
              <a:buNone/>
              <a:defRPr sz="900">
                <a:solidFill>
                  <a:schemeClr val="accent4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3pPr>
            <a:lvl4pPr lvl="3" algn="r">
              <a:buNone/>
              <a:defRPr sz="900">
                <a:solidFill>
                  <a:schemeClr val="accent4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4pPr>
            <a:lvl5pPr lvl="4" algn="r">
              <a:buNone/>
              <a:defRPr sz="900">
                <a:solidFill>
                  <a:schemeClr val="accent4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5pPr>
            <a:lvl6pPr lvl="5" algn="r">
              <a:buNone/>
              <a:defRPr sz="900">
                <a:solidFill>
                  <a:schemeClr val="accent4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6pPr>
            <a:lvl7pPr lvl="6" algn="r">
              <a:buNone/>
              <a:defRPr sz="900">
                <a:solidFill>
                  <a:schemeClr val="accent4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7pPr>
            <a:lvl8pPr lvl="7" algn="r">
              <a:buNone/>
              <a:defRPr sz="900">
                <a:solidFill>
                  <a:schemeClr val="accent4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8pPr>
            <a:lvl9pPr lvl="8" algn="r">
              <a:buNone/>
              <a:defRPr sz="900">
                <a:solidFill>
                  <a:schemeClr val="accent4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9_List6">
  <p:cSld name="TITLE_8_2_2_2_1_1"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Google Shape;281;p3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67429" y="4744238"/>
            <a:ext cx="227231" cy="281834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37"/>
          <p:cNvSpPr txBox="1"/>
          <p:nvPr>
            <p:ph idx="12" type="sldNum"/>
          </p:nvPr>
        </p:nvSpPr>
        <p:spPr>
          <a:xfrm>
            <a:off x="8586613" y="4715606"/>
            <a:ext cx="228300" cy="28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buNone/>
              <a:defRPr sz="900">
                <a:solidFill>
                  <a:schemeClr val="accent4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1pPr>
            <a:lvl2pPr lvl="1" algn="r">
              <a:buNone/>
              <a:defRPr sz="900">
                <a:solidFill>
                  <a:schemeClr val="accent4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2pPr>
            <a:lvl3pPr lvl="2" algn="r">
              <a:buNone/>
              <a:defRPr sz="900">
                <a:solidFill>
                  <a:schemeClr val="accent4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3pPr>
            <a:lvl4pPr lvl="3" algn="r">
              <a:buNone/>
              <a:defRPr sz="900">
                <a:solidFill>
                  <a:schemeClr val="accent4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4pPr>
            <a:lvl5pPr lvl="4" algn="r">
              <a:buNone/>
              <a:defRPr sz="900">
                <a:solidFill>
                  <a:schemeClr val="accent4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5pPr>
            <a:lvl6pPr lvl="5" algn="r">
              <a:buNone/>
              <a:defRPr sz="900">
                <a:solidFill>
                  <a:schemeClr val="accent4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6pPr>
            <a:lvl7pPr lvl="6" algn="r">
              <a:buNone/>
              <a:defRPr sz="900">
                <a:solidFill>
                  <a:schemeClr val="accent4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7pPr>
            <a:lvl8pPr lvl="7" algn="r">
              <a:buNone/>
              <a:defRPr sz="900">
                <a:solidFill>
                  <a:schemeClr val="accent4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8pPr>
            <a:lvl9pPr lvl="8" algn="r">
              <a:buNone/>
              <a:defRPr sz="900">
                <a:solidFill>
                  <a:schemeClr val="accent4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3" name="Google Shape;283;p37"/>
          <p:cNvSpPr txBox="1"/>
          <p:nvPr>
            <p:ph type="title"/>
          </p:nvPr>
        </p:nvSpPr>
        <p:spPr>
          <a:xfrm>
            <a:off x="330268" y="342900"/>
            <a:ext cx="5242800" cy="5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DM Sans"/>
              <a:buNone/>
              <a:defRPr b="1" sz="27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DM Sans"/>
              <a:buNone/>
              <a:defRPr b="1" sz="27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DM Sans"/>
              <a:buNone/>
              <a:defRPr b="1" sz="27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DM Sans"/>
              <a:buNone/>
              <a:defRPr b="1" sz="27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DM Sans"/>
              <a:buNone/>
              <a:defRPr b="1" sz="27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DM Sans"/>
              <a:buNone/>
              <a:defRPr b="1" sz="27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DM Sans"/>
              <a:buNone/>
              <a:defRPr b="1" sz="27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DM Sans"/>
              <a:buNone/>
              <a:defRPr b="1" sz="27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DM Sans"/>
              <a:buNone/>
              <a:defRPr b="1" sz="27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284" name="Google Shape;284;p37"/>
          <p:cNvSpPr txBox="1"/>
          <p:nvPr>
            <p:ph idx="1" type="subTitle"/>
          </p:nvPr>
        </p:nvSpPr>
        <p:spPr>
          <a:xfrm>
            <a:off x="330268" y="882084"/>
            <a:ext cx="5242800" cy="2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None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None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None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None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None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None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None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None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None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285" name="Google Shape;285;p37"/>
          <p:cNvSpPr txBox="1"/>
          <p:nvPr>
            <p:ph idx="2" type="subTitle"/>
          </p:nvPr>
        </p:nvSpPr>
        <p:spPr>
          <a:xfrm>
            <a:off x="330263" y="2367750"/>
            <a:ext cx="2755200" cy="3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DM Sans"/>
              <a:buNone/>
              <a:defRPr b="1" sz="13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None/>
              <a:defRPr sz="14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None/>
              <a:defRPr sz="14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None/>
              <a:defRPr sz="14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None/>
              <a:defRPr sz="14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None/>
              <a:defRPr sz="14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None/>
              <a:defRPr sz="14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None/>
              <a:defRPr sz="14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None/>
              <a:defRPr sz="14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286" name="Google Shape;286;p37"/>
          <p:cNvSpPr txBox="1"/>
          <p:nvPr>
            <p:ph idx="3" type="subTitle"/>
          </p:nvPr>
        </p:nvSpPr>
        <p:spPr>
          <a:xfrm>
            <a:off x="330263" y="2619506"/>
            <a:ext cx="2755200" cy="3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DM Sans"/>
              <a:buNone/>
              <a:defRPr sz="11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DM Sans"/>
              <a:buNone/>
              <a:defRPr sz="11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DM Sans"/>
              <a:buNone/>
              <a:defRPr sz="11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DM Sans"/>
              <a:buNone/>
              <a:defRPr sz="11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DM Sans"/>
              <a:buNone/>
              <a:defRPr sz="11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DM Sans"/>
              <a:buNone/>
              <a:defRPr sz="11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DM Sans"/>
              <a:buNone/>
              <a:defRPr sz="11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DM Sans"/>
              <a:buNone/>
              <a:defRPr sz="11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DM Sans"/>
              <a:buNone/>
              <a:defRPr sz="11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287" name="Google Shape;287;p37"/>
          <p:cNvSpPr txBox="1"/>
          <p:nvPr>
            <p:ph idx="4" type="subTitle"/>
          </p:nvPr>
        </p:nvSpPr>
        <p:spPr>
          <a:xfrm>
            <a:off x="3248205" y="2367750"/>
            <a:ext cx="2755200" cy="3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DM Sans"/>
              <a:buNone/>
              <a:defRPr b="1" sz="13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None/>
              <a:defRPr sz="14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None/>
              <a:defRPr sz="14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None/>
              <a:defRPr sz="14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None/>
              <a:defRPr sz="14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None/>
              <a:defRPr sz="14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None/>
              <a:defRPr sz="14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None/>
              <a:defRPr sz="14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None/>
              <a:defRPr sz="14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288" name="Google Shape;288;p37"/>
          <p:cNvSpPr txBox="1"/>
          <p:nvPr>
            <p:ph idx="5" type="subTitle"/>
          </p:nvPr>
        </p:nvSpPr>
        <p:spPr>
          <a:xfrm>
            <a:off x="3248205" y="2619506"/>
            <a:ext cx="2755200" cy="3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DM Sans"/>
              <a:buNone/>
              <a:defRPr sz="11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DM Sans"/>
              <a:buNone/>
              <a:defRPr sz="11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DM Sans"/>
              <a:buNone/>
              <a:defRPr sz="11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DM Sans"/>
              <a:buNone/>
              <a:defRPr sz="11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DM Sans"/>
              <a:buNone/>
              <a:defRPr sz="11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DM Sans"/>
              <a:buNone/>
              <a:defRPr sz="11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DM Sans"/>
              <a:buNone/>
              <a:defRPr sz="11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DM Sans"/>
              <a:buNone/>
              <a:defRPr sz="11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DM Sans"/>
              <a:buNone/>
              <a:defRPr sz="11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289" name="Google Shape;289;p37"/>
          <p:cNvSpPr txBox="1"/>
          <p:nvPr>
            <p:ph idx="6" type="subTitle"/>
          </p:nvPr>
        </p:nvSpPr>
        <p:spPr>
          <a:xfrm>
            <a:off x="6166146" y="2367750"/>
            <a:ext cx="2755200" cy="3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DM Sans"/>
              <a:buNone/>
              <a:defRPr b="1" sz="13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None/>
              <a:defRPr sz="14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None/>
              <a:defRPr sz="14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None/>
              <a:defRPr sz="14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None/>
              <a:defRPr sz="14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None/>
              <a:defRPr sz="14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None/>
              <a:defRPr sz="14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None/>
              <a:defRPr sz="14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None/>
              <a:defRPr sz="14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290" name="Google Shape;290;p37"/>
          <p:cNvSpPr txBox="1"/>
          <p:nvPr>
            <p:ph idx="7" type="subTitle"/>
          </p:nvPr>
        </p:nvSpPr>
        <p:spPr>
          <a:xfrm>
            <a:off x="6166146" y="2619506"/>
            <a:ext cx="2755200" cy="3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DM Sans"/>
              <a:buNone/>
              <a:defRPr sz="11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DM Sans"/>
              <a:buNone/>
              <a:defRPr sz="11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DM Sans"/>
              <a:buNone/>
              <a:defRPr sz="11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DM Sans"/>
              <a:buNone/>
              <a:defRPr sz="11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DM Sans"/>
              <a:buNone/>
              <a:defRPr sz="11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DM Sans"/>
              <a:buNone/>
              <a:defRPr sz="11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DM Sans"/>
              <a:buNone/>
              <a:defRPr sz="11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DM Sans"/>
              <a:buNone/>
              <a:defRPr sz="11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DM Sans"/>
              <a:buNone/>
              <a:defRPr sz="11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291" name="Google Shape;291;p37"/>
          <p:cNvSpPr txBox="1"/>
          <p:nvPr>
            <p:ph idx="8" type="subTitle"/>
          </p:nvPr>
        </p:nvSpPr>
        <p:spPr>
          <a:xfrm>
            <a:off x="330263" y="3764503"/>
            <a:ext cx="2755200" cy="3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DM Sans"/>
              <a:buNone/>
              <a:defRPr b="1" sz="13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None/>
              <a:defRPr sz="14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None/>
              <a:defRPr sz="14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None/>
              <a:defRPr sz="14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None/>
              <a:defRPr sz="14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None/>
              <a:defRPr sz="14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None/>
              <a:defRPr sz="14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None/>
              <a:defRPr sz="14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None/>
              <a:defRPr sz="14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292" name="Google Shape;292;p37"/>
          <p:cNvSpPr txBox="1"/>
          <p:nvPr>
            <p:ph idx="9" type="subTitle"/>
          </p:nvPr>
        </p:nvSpPr>
        <p:spPr>
          <a:xfrm>
            <a:off x="330263" y="4016259"/>
            <a:ext cx="2755200" cy="3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"/>
              <a:buNone/>
              <a:defRPr sz="11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"/>
              <a:buNone/>
              <a:defRPr sz="11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"/>
              <a:buNone/>
              <a:defRPr sz="11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"/>
              <a:buNone/>
              <a:defRPr sz="11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"/>
              <a:buNone/>
              <a:defRPr sz="11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"/>
              <a:buNone/>
              <a:defRPr sz="11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"/>
              <a:buNone/>
              <a:defRPr sz="11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"/>
              <a:buNone/>
              <a:defRPr sz="11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"/>
              <a:buNone/>
              <a:defRPr sz="11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293" name="Google Shape;293;p37"/>
          <p:cNvSpPr txBox="1"/>
          <p:nvPr>
            <p:ph idx="13" type="subTitle"/>
          </p:nvPr>
        </p:nvSpPr>
        <p:spPr>
          <a:xfrm>
            <a:off x="3248205" y="3764503"/>
            <a:ext cx="2755200" cy="3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DM Sans"/>
              <a:buNone/>
              <a:defRPr b="1" sz="13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None/>
              <a:defRPr sz="14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None/>
              <a:defRPr sz="14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None/>
              <a:defRPr sz="14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None/>
              <a:defRPr sz="14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None/>
              <a:defRPr sz="14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None/>
              <a:defRPr sz="14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None/>
              <a:defRPr sz="14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None/>
              <a:defRPr sz="14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294" name="Google Shape;294;p37"/>
          <p:cNvSpPr txBox="1"/>
          <p:nvPr>
            <p:ph idx="14" type="subTitle"/>
          </p:nvPr>
        </p:nvSpPr>
        <p:spPr>
          <a:xfrm>
            <a:off x="3248205" y="4016259"/>
            <a:ext cx="2755200" cy="3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"/>
              <a:buNone/>
              <a:defRPr sz="11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"/>
              <a:buNone/>
              <a:defRPr sz="11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"/>
              <a:buNone/>
              <a:defRPr sz="11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"/>
              <a:buNone/>
              <a:defRPr sz="11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"/>
              <a:buNone/>
              <a:defRPr sz="11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"/>
              <a:buNone/>
              <a:defRPr sz="11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"/>
              <a:buNone/>
              <a:defRPr sz="11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"/>
              <a:buNone/>
              <a:defRPr sz="11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"/>
              <a:buNone/>
              <a:defRPr sz="11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295" name="Google Shape;295;p37"/>
          <p:cNvSpPr txBox="1"/>
          <p:nvPr>
            <p:ph idx="15" type="subTitle"/>
          </p:nvPr>
        </p:nvSpPr>
        <p:spPr>
          <a:xfrm>
            <a:off x="6166146" y="3764503"/>
            <a:ext cx="2755200" cy="3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DM Sans"/>
              <a:buNone/>
              <a:defRPr b="1" sz="13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None/>
              <a:defRPr sz="14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None/>
              <a:defRPr sz="14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None/>
              <a:defRPr sz="14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None/>
              <a:defRPr sz="14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None/>
              <a:defRPr sz="14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None/>
              <a:defRPr sz="14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None/>
              <a:defRPr sz="14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None/>
              <a:defRPr sz="14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296" name="Google Shape;296;p37"/>
          <p:cNvSpPr txBox="1"/>
          <p:nvPr>
            <p:ph idx="16" type="subTitle"/>
          </p:nvPr>
        </p:nvSpPr>
        <p:spPr>
          <a:xfrm>
            <a:off x="6166146" y="4016259"/>
            <a:ext cx="2755200" cy="3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"/>
              <a:buNone/>
              <a:defRPr sz="11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"/>
              <a:buNone/>
              <a:defRPr sz="11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"/>
              <a:buNone/>
              <a:defRPr sz="11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"/>
              <a:buNone/>
              <a:defRPr sz="11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"/>
              <a:buNone/>
              <a:defRPr sz="11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"/>
              <a:buNone/>
              <a:defRPr sz="11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"/>
              <a:buNone/>
              <a:defRPr sz="11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"/>
              <a:buNone/>
              <a:defRPr sz="11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"/>
              <a:buNone/>
              <a:defRPr sz="11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9_List3">
  <p:cSld name="TITLE_8_2_2_2_1_1_1"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" name="Google Shape;298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67429" y="4744238"/>
            <a:ext cx="227231" cy="281834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38"/>
          <p:cNvSpPr txBox="1"/>
          <p:nvPr>
            <p:ph idx="12" type="sldNum"/>
          </p:nvPr>
        </p:nvSpPr>
        <p:spPr>
          <a:xfrm>
            <a:off x="8586613" y="4715606"/>
            <a:ext cx="228300" cy="28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buNone/>
              <a:defRPr sz="900">
                <a:solidFill>
                  <a:schemeClr val="accent4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1pPr>
            <a:lvl2pPr lvl="1" algn="r">
              <a:buNone/>
              <a:defRPr sz="900">
                <a:solidFill>
                  <a:schemeClr val="accent4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2pPr>
            <a:lvl3pPr lvl="2" algn="r">
              <a:buNone/>
              <a:defRPr sz="900">
                <a:solidFill>
                  <a:schemeClr val="accent4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3pPr>
            <a:lvl4pPr lvl="3" algn="r">
              <a:buNone/>
              <a:defRPr sz="900">
                <a:solidFill>
                  <a:schemeClr val="accent4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4pPr>
            <a:lvl5pPr lvl="4" algn="r">
              <a:buNone/>
              <a:defRPr sz="900">
                <a:solidFill>
                  <a:schemeClr val="accent4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5pPr>
            <a:lvl6pPr lvl="5" algn="r">
              <a:buNone/>
              <a:defRPr sz="900">
                <a:solidFill>
                  <a:schemeClr val="accent4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6pPr>
            <a:lvl7pPr lvl="6" algn="r">
              <a:buNone/>
              <a:defRPr sz="900">
                <a:solidFill>
                  <a:schemeClr val="accent4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7pPr>
            <a:lvl8pPr lvl="7" algn="r">
              <a:buNone/>
              <a:defRPr sz="900">
                <a:solidFill>
                  <a:schemeClr val="accent4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8pPr>
            <a:lvl9pPr lvl="8" algn="r">
              <a:buNone/>
              <a:defRPr sz="900">
                <a:solidFill>
                  <a:schemeClr val="accent4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0" name="Google Shape;300;p38"/>
          <p:cNvSpPr txBox="1"/>
          <p:nvPr>
            <p:ph type="title"/>
          </p:nvPr>
        </p:nvSpPr>
        <p:spPr>
          <a:xfrm>
            <a:off x="1607555" y="572644"/>
            <a:ext cx="5915100" cy="4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DM Sans"/>
              <a:buNone/>
              <a:defRPr b="1" sz="27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None/>
              <a:defRPr sz="27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None/>
              <a:defRPr sz="27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None/>
              <a:defRPr sz="27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None/>
              <a:defRPr sz="27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None/>
              <a:defRPr sz="27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None/>
              <a:defRPr sz="27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None/>
              <a:defRPr sz="27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None/>
              <a:defRPr sz="27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301" name="Google Shape;301;p38"/>
          <p:cNvSpPr txBox="1"/>
          <p:nvPr>
            <p:ph idx="1" type="subTitle"/>
          </p:nvPr>
        </p:nvSpPr>
        <p:spPr>
          <a:xfrm>
            <a:off x="570013" y="2839266"/>
            <a:ext cx="2385300" cy="11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DM Sans"/>
              <a:buNone/>
              <a:defRPr sz="11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DM Sans"/>
              <a:buNone/>
              <a:defRPr sz="11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DM Sans"/>
              <a:buNone/>
              <a:defRPr sz="11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DM Sans"/>
              <a:buNone/>
              <a:defRPr sz="11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DM Sans"/>
              <a:buNone/>
              <a:defRPr sz="11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DM Sans"/>
              <a:buNone/>
              <a:defRPr sz="11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DM Sans"/>
              <a:buNone/>
              <a:defRPr sz="11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DM Sans"/>
              <a:buNone/>
              <a:defRPr sz="11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DM Sans"/>
              <a:buNone/>
              <a:defRPr sz="11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302" name="Google Shape;302;p38"/>
          <p:cNvSpPr txBox="1"/>
          <p:nvPr>
            <p:ph idx="2" type="subTitle"/>
          </p:nvPr>
        </p:nvSpPr>
        <p:spPr>
          <a:xfrm>
            <a:off x="570013" y="2350706"/>
            <a:ext cx="2385300" cy="3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None/>
              <a:defRPr b="1" sz="1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None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None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None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None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None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None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None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None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303" name="Google Shape;303;p38"/>
          <p:cNvSpPr txBox="1"/>
          <p:nvPr>
            <p:ph idx="3" type="subTitle"/>
          </p:nvPr>
        </p:nvSpPr>
        <p:spPr>
          <a:xfrm>
            <a:off x="3314145" y="2839266"/>
            <a:ext cx="2385300" cy="11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DM Sans"/>
              <a:buNone/>
              <a:defRPr sz="11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DM Sans"/>
              <a:buNone/>
              <a:defRPr sz="11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DM Sans"/>
              <a:buNone/>
              <a:defRPr sz="11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DM Sans"/>
              <a:buNone/>
              <a:defRPr sz="11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DM Sans"/>
              <a:buNone/>
              <a:defRPr sz="11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DM Sans"/>
              <a:buNone/>
              <a:defRPr sz="11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DM Sans"/>
              <a:buNone/>
              <a:defRPr sz="11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DM Sans"/>
              <a:buNone/>
              <a:defRPr sz="11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DM Sans"/>
              <a:buNone/>
              <a:defRPr sz="11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304" name="Google Shape;304;p38"/>
          <p:cNvSpPr txBox="1"/>
          <p:nvPr>
            <p:ph idx="4" type="subTitle"/>
          </p:nvPr>
        </p:nvSpPr>
        <p:spPr>
          <a:xfrm>
            <a:off x="3314145" y="2350706"/>
            <a:ext cx="2385300" cy="3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None/>
              <a:defRPr b="1" sz="1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None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None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None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None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None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None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None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None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305" name="Google Shape;305;p38"/>
          <p:cNvSpPr txBox="1"/>
          <p:nvPr>
            <p:ph idx="5" type="subTitle"/>
          </p:nvPr>
        </p:nvSpPr>
        <p:spPr>
          <a:xfrm>
            <a:off x="6058277" y="2839266"/>
            <a:ext cx="2385300" cy="11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DM Sans"/>
              <a:buNone/>
              <a:defRPr sz="11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DM Sans"/>
              <a:buNone/>
              <a:defRPr sz="11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DM Sans"/>
              <a:buNone/>
              <a:defRPr sz="11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DM Sans"/>
              <a:buNone/>
              <a:defRPr sz="11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DM Sans"/>
              <a:buNone/>
              <a:defRPr sz="11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DM Sans"/>
              <a:buNone/>
              <a:defRPr sz="11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DM Sans"/>
              <a:buNone/>
              <a:defRPr sz="11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DM Sans"/>
              <a:buNone/>
              <a:defRPr sz="11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DM Sans"/>
              <a:buNone/>
              <a:defRPr sz="11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306" name="Google Shape;306;p38"/>
          <p:cNvSpPr txBox="1"/>
          <p:nvPr>
            <p:ph idx="6" type="subTitle"/>
          </p:nvPr>
        </p:nvSpPr>
        <p:spPr>
          <a:xfrm>
            <a:off x="6058277" y="2350706"/>
            <a:ext cx="2385300" cy="3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None/>
              <a:defRPr b="1" sz="1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None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None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None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None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None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None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None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None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8_Checkilst">
  <p:cSld name="TITLE_8_2_2_2_1_1_1_2"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Google Shape;308;p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67429" y="4744238"/>
            <a:ext cx="227231" cy="281834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39"/>
          <p:cNvSpPr txBox="1"/>
          <p:nvPr>
            <p:ph idx="12" type="sldNum"/>
          </p:nvPr>
        </p:nvSpPr>
        <p:spPr>
          <a:xfrm>
            <a:off x="8586613" y="4715606"/>
            <a:ext cx="228300" cy="28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buNone/>
              <a:defRPr sz="900">
                <a:solidFill>
                  <a:schemeClr val="accent4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1pPr>
            <a:lvl2pPr lvl="1" algn="r">
              <a:buNone/>
              <a:defRPr sz="900">
                <a:solidFill>
                  <a:schemeClr val="accent4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2pPr>
            <a:lvl3pPr lvl="2" algn="r">
              <a:buNone/>
              <a:defRPr sz="900">
                <a:solidFill>
                  <a:schemeClr val="accent4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3pPr>
            <a:lvl4pPr lvl="3" algn="r">
              <a:buNone/>
              <a:defRPr sz="900">
                <a:solidFill>
                  <a:schemeClr val="accent4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4pPr>
            <a:lvl5pPr lvl="4" algn="r">
              <a:buNone/>
              <a:defRPr sz="900">
                <a:solidFill>
                  <a:schemeClr val="accent4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5pPr>
            <a:lvl6pPr lvl="5" algn="r">
              <a:buNone/>
              <a:defRPr sz="900">
                <a:solidFill>
                  <a:schemeClr val="accent4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6pPr>
            <a:lvl7pPr lvl="6" algn="r">
              <a:buNone/>
              <a:defRPr sz="900">
                <a:solidFill>
                  <a:schemeClr val="accent4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7pPr>
            <a:lvl8pPr lvl="7" algn="r">
              <a:buNone/>
              <a:defRPr sz="900">
                <a:solidFill>
                  <a:schemeClr val="accent4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8pPr>
            <a:lvl9pPr lvl="8" algn="r">
              <a:buNone/>
              <a:defRPr sz="900">
                <a:solidFill>
                  <a:schemeClr val="accent4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0" name="Google Shape;310;p39"/>
          <p:cNvSpPr txBox="1"/>
          <p:nvPr>
            <p:ph type="title"/>
          </p:nvPr>
        </p:nvSpPr>
        <p:spPr>
          <a:xfrm>
            <a:off x="1607555" y="572644"/>
            <a:ext cx="5915100" cy="4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DM Sans"/>
              <a:buNone/>
              <a:defRPr b="1" sz="27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None/>
              <a:defRPr sz="27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None/>
              <a:defRPr sz="27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None/>
              <a:defRPr sz="27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None/>
              <a:defRPr sz="27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None/>
              <a:defRPr sz="27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None/>
              <a:defRPr sz="27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None/>
              <a:defRPr sz="27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None/>
              <a:defRPr sz="27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311" name="Google Shape;311;p39"/>
          <p:cNvSpPr/>
          <p:nvPr/>
        </p:nvSpPr>
        <p:spPr>
          <a:xfrm>
            <a:off x="3497366" y="1843238"/>
            <a:ext cx="2149200" cy="1940700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chemeClr val="accent4"/>
              </a:solidFill>
            </a:endParaRPr>
          </a:p>
        </p:txBody>
      </p:sp>
      <p:sp>
        <p:nvSpPr>
          <p:cNvPr id="312" name="Google Shape;312;p39"/>
          <p:cNvSpPr/>
          <p:nvPr/>
        </p:nvSpPr>
        <p:spPr>
          <a:xfrm>
            <a:off x="3497366" y="1382663"/>
            <a:ext cx="2149200" cy="460500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chemeClr val="accent4"/>
              </a:solidFill>
            </a:endParaRPr>
          </a:p>
        </p:txBody>
      </p:sp>
      <p:sp>
        <p:nvSpPr>
          <p:cNvPr id="313" name="Google Shape;313;p39"/>
          <p:cNvSpPr/>
          <p:nvPr/>
        </p:nvSpPr>
        <p:spPr>
          <a:xfrm>
            <a:off x="3497366" y="3783844"/>
            <a:ext cx="2149200" cy="4605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chemeClr val="accent4"/>
              </a:solidFill>
            </a:endParaRPr>
          </a:p>
        </p:txBody>
      </p:sp>
      <p:sp>
        <p:nvSpPr>
          <p:cNvPr id="314" name="Google Shape;314;p39"/>
          <p:cNvSpPr txBox="1"/>
          <p:nvPr>
            <p:ph idx="2" type="title"/>
          </p:nvPr>
        </p:nvSpPr>
        <p:spPr>
          <a:xfrm>
            <a:off x="3585386" y="1420069"/>
            <a:ext cx="19731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DM Sans"/>
              <a:buNone/>
              <a:defRPr b="1" sz="12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DM Sans"/>
              <a:buNone/>
              <a:defRPr b="1" sz="12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DM Sans"/>
              <a:buNone/>
              <a:defRPr b="1" sz="12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DM Sans"/>
              <a:buNone/>
              <a:defRPr b="1" sz="12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DM Sans"/>
              <a:buNone/>
              <a:defRPr b="1" sz="12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DM Sans"/>
              <a:buNone/>
              <a:defRPr b="1" sz="12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DM Sans"/>
              <a:buNone/>
              <a:defRPr b="1" sz="12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DM Sans"/>
              <a:buNone/>
              <a:defRPr b="1" sz="12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DM Sans"/>
              <a:buNone/>
              <a:defRPr b="1" sz="12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315" name="Google Shape;315;p39"/>
          <p:cNvSpPr txBox="1"/>
          <p:nvPr>
            <p:ph idx="3" type="title"/>
          </p:nvPr>
        </p:nvSpPr>
        <p:spPr>
          <a:xfrm>
            <a:off x="3585386" y="3821269"/>
            <a:ext cx="19731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DM Sans"/>
              <a:buNone/>
              <a:defRPr b="1" sz="12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DM Sans"/>
              <a:buNone/>
              <a:defRPr b="1" sz="12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DM Sans"/>
              <a:buNone/>
              <a:defRPr b="1" sz="12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DM Sans"/>
              <a:buNone/>
              <a:defRPr b="1" sz="12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DM Sans"/>
              <a:buNone/>
              <a:defRPr b="1" sz="12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DM Sans"/>
              <a:buNone/>
              <a:defRPr b="1" sz="12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DM Sans"/>
              <a:buNone/>
              <a:defRPr b="1" sz="12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DM Sans"/>
              <a:buNone/>
              <a:defRPr b="1" sz="12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DM Sans"/>
              <a:buNone/>
              <a:defRPr b="1" sz="12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316" name="Google Shape;316;p39"/>
          <p:cNvSpPr/>
          <p:nvPr/>
        </p:nvSpPr>
        <p:spPr>
          <a:xfrm>
            <a:off x="6140644" y="1843238"/>
            <a:ext cx="2149200" cy="1940700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chemeClr val="accent4"/>
              </a:solidFill>
            </a:endParaRPr>
          </a:p>
        </p:txBody>
      </p:sp>
      <p:sp>
        <p:nvSpPr>
          <p:cNvPr id="317" name="Google Shape;317;p39"/>
          <p:cNvSpPr/>
          <p:nvPr/>
        </p:nvSpPr>
        <p:spPr>
          <a:xfrm>
            <a:off x="6140644" y="1382663"/>
            <a:ext cx="2149200" cy="460500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chemeClr val="accent4"/>
              </a:solidFill>
            </a:endParaRPr>
          </a:p>
        </p:txBody>
      </p:sp>
      <p:sp>
        <p:nvSpPr>
          <p:cNvPr id="318" name="Google Shape;318;p39"/>
          <p:cNvSpPr/>
          <p:nvPr/>
        </p:nvSpPr>
        <p:spPr>
          <a:xfrm>
            <a:off x="6140644" y="3783844"/>
            <a:ext cx="2149200" cy="4605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chemeClr val="accent4"/>
              </a:solidFill>
            </a:endParaRPr>
          </a:p>
        </p:txBody>
      </p:sp>
      <p:sp>
        <p:nvSpPr>
          <p:cNvPr id="319" name="Google Shape;319;p39"/>
          <p:cNvSpPr txBox="1"/>
          <p:nvPr>
            <p:ph idx="4" type="title"/>
          </p:nvPr>
        </p:nvSpPr>
        <p:spPr>
          <a:xfrm>
            <a:off x="6228665" y="1420069"/>
            <a:ext cx="19731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DM Sans"/>
              <a:buNone/>
              <a:defRPr b="1" sz="12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DM Sans"/>
              <a:buNone/>
              <a:defRPr b="1" sz="12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DM Sans"/>
              <a:buNone/>
              <a:defRPr b="1" sz="12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DM Sans"/>
              <a:buNone/>
              <a:defRPr b="1" sz="12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DM Sans"/>
              <a:buNone/>
              <a:defRPr b="1" sz="12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DM Sans"/>
              <a:buNone/>
              <a:defRPr b="1" sz="12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DM Sans"/>
              <a:buNone/>
              <a:defRPr b="1" sz="12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DM Sans"/>
              <a:buNone/>
              <a:defRPr b="1" sz="12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DM Sans"/>
              <a:buNone/>
              <a:defRPr b="1" sz="12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320" name="Google Shape;320;p39"/>
          <p:cNvSpPr txBox="1"/>
          <p:nvPr>
            <p:ph idx="5" type="title"/>
          </p:nvPr>
        </p:nvSpPr>
        <p:spPr>
          <a:xfrm>
            <a:off x="6228665" y="3821269"/>
            <a:ext cx="19731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DM Sans"/>
              <a:buNone/>
              <a:defRPr b="1" sz="12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DM Sans"/>
              <a:buNone/>
              <a:defRPr b="1" sz="12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DM Sans"/>
              <a:buNone/>
              <a:defRPr b="1" sz="12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DM Sans"/>
              <a:buNone/>
              <a:defRPr b="1" sz="12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DM Sans"/>
              <a:buNone/>
              <a:defRPr b="1" sz="12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DM Sans"/>
              <a:buNone/>
              <a:defRPr b="1" sz="12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DM Sans"/>
              <a:buNone/>
              <a:defRPr b="1" sz="12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DM Sans"/>
              <a:buNone/>
              <a:defRPr b="1" sz="12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DM Sans"/>
              <a:buNone/>
              <a:defRPr b="1" sz="12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321" name="Google Shape;321;p39"/>
          <p:cNvSpPr/>
          <p:nvPr/>
        </p:nvSpPr>
        <p:spPr>
          <a:xfrm>
            <a:off x="854087" y="1843247"/>
            <a:ext cx="2149200" cy="1940700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chemeClr val="accent4"/>
              </a:solidFill>
            </a:endParaRPr>
          </a:p>
        </p:txBody>
      </p:sp>
      <p:sp>
        <p:nvSpPr>
          <p:cNvPr id="322" name="Google Shape;322;p39"/>
          <p:cNvSpPr/>
          <p:nvPr/>
        </p:nvSpPr>
        <p:spPr>
          <a:xfrm>
            <a:off x="854087" y="1382672"/>
            <a:ext cx="2149200" cy="460500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chemeClr val="accent4"/>
              </a:solidFill>
            </a:endParaRPr>
          </a:p>
        </p:txBody>
      </p:sp>
      <p:sp>
        <p:nvSpPr>
          <p:cNvPr id="323" name="Google Shape;323;p39"/>
          <p:cNvSpPr/>
          <p:nvPr/>
        </p:nvSpPr>
        <p:spPr>
          <a:xfrm>
            <a:off x="854087" y="3783853"/>
            <a:ext cx="2149200" cy="4605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chemeClr val="accent4"/>
              </a:solidFill>
            </a:endParaRPr>
          </a:p>
        </p:txBody>
      </p:sp>
      <p:sp>
        <p:nvSpPr>
          <p:cNvPr id="324" name="Google Shape;324;p39"/>
          <p:cNvSpPr txBox="1"/>
          <p:nvPr>
            <p:ph idx="6" type="title"/>
          </p:nvPr>
        </p:nvSpPr>
        <p:spPr>
          <a:xfrm>
            <a:off x="942107" y="1420078"/>
            <a:ext cx="19731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DM Sans"/>
              <a:buNone/>
              <a:defRPr b="1" sz="12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DM Sans"/>
              <a:buNone/>
              <a:defRPr b="1" sz="12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DM Sans"/>
              <a:buNone/>
              <a:defRPr b="1" sz="12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DM Sans"/>
              <a:buNone/>
              <a:defRPr b="1" sz="12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DM Sans"/>
              <a:buNone/>
              <a:defRPr b="1" sz="12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DM Sans"/>
              <a:buNone/>
              <a:defRPr b="1" sz="12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DM Sans"/>
              <a:buNone/>
              <a:defRPr b="1" sz="12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DM Sans"/>
              <a:buNone/>
              <a:defRPr b="1" sz="12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DM Sans"/>
              <a:buNone/>
              <a:defRPr b="1" sz="12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325" name="Google Shape;325;p39"/>
          <p:cNvSpPr txBox="1"/>
          <p:nvPr>
            <p:ph idx="7" type="title"/>
          </p:nvPr>
        </p:nvSpPr>
        <p:spPr>
          <a:xfrm>
            <a:off x="942107" y="3821278"/>
            <a:ext cx="19731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DM Sans"/>
              <a:buNone/>
              <a:defRPr b="1" sz="12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DM Sans"/>
              <a:buNone/>
              <a:defRPr b="1" sz="12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DM Sans"/>
              <a:buNone/>
              <a:defRPr b="1" sz="12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DM Sans"/>
              <a:buNone/>
              <a:defRPr b="1" sz="12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DM Sans"/>
              <a:buNone/>
              <a:defRPr b="1" sz="12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DM Sans"/>
              <a:buNone/>
              <a:defRPr b="1" sz="12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DM Sans"/>
              <a:buNone/>
              <a:defRPr b="1" sz="12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DM Sans"/>
              <a:buNone/>
              <a:defRPr b="1" sz="12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DM Sans"/>
              <a:buNone/>
              <a:defRPr b="1" sz="12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326" name="Google Shape;326;p39"/>
          <p:cNvSpPr txBox="1"/>
          <p:nvPr>
            <p:ph idx="1" type="body"/>
          </p:nvPr>
        </p:nvSpPr>
        <p:spPr>
          <a:xfrm>
            <a:off x="1023819" y="1999894"/>
            <a:ext cx="1819200" cy="162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298450" lvl="0" marL="457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DM Sans"/>
              <a:buChar char="❏"/>
              <a:defRPr sz="11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-298450" lvl="1" marL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DM Sans"/>
              <a:buChar char="❏"/>
              <a:defRPr sz="11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-298450" lvl="2" marL="1371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DM Sans"/>
              <a:buChar char="❏"/>
              <a:defRPr sz="11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-298450" lvl="3" marL="18288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DM Sans"/>
              <a:buChar char="❏"/>
              <a:defRPr sz="11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-298450" lvl="4" marL="22860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DM Sans"/>
              <a:buChar char="❏"/>
              <a:defRPr sz="11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-298450" lvl="5" marL="2743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DM Sans"/>
              <a:buChar char="❏"/>
              <a:defRPr sz="11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-298450" lvl="6" marL="3200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DM Sans"/>
              <a:buChar char="❏"/>
              <a:defRPr sz="11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-298450" lvl="7" marL="3657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DM Sans"/>
              <a:buChar char="❏"/>
              <a:defRPr sz="11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-298450" lvl="8" marL="41148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DM Sans"/>
              <a:buChar char="❏"/>
              <a:defRPr sz="11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327" name="Google Shape;327;p39"/>
          <p:cNvSpPr txBox="1"/>
          <p:nvPr>
            <p:ph idx="8" type="body"/>
          </p:nvPr>
        </p:nvSpPr>
        <p:spPr>
          <a:xfrm>
            <a:off x="3662383" y="1999884"/>
            <a:ext cx="1819200" cy="162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298450" lvl="0" marL="457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DM Sans"/>
              <a:buChar char="❏"/>
              <a:defRPr sz="11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-298450" lvl="1" marL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DM Sans"/>
              <a:buChar char="❏"/>
              <a:defRPr sz="11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-298450" lvl="2" marL="1371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DM Sans"/>
              <a:buChar char="❏"/>
              <a:defRPr sz="11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-298450" lvl="3" marL="18288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DM Sans"/>
              <a:buChar char="❏"/>
              <a:defRPr sz="11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-298450" lvl="4" marL="22860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DM Sans"/>
              <a:buChar char="❏"/>
              <a:defRPr sz="11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-298450" lvl="5" marL="2743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DM Sans"/>
              <a:buChar char="❏"/>
              <a:defRPr sz="11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-298450" lvl="6" marL="3200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DM Sans"/>
              <a:buChar char="❏"/>
              <a:defRPr sz="11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-298450" lvl="7" marL="3657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DM Sans"/>
              <a:buChar char="❏"/>
              <a:defRPr sz="11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-298450" lvl="8" marL="41148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DM Sans"/>
              <a:buChar char="❏"/>
              <a:defRPr sz="11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328" name="Google Shape;328;p39"/>
          <p:cNvSpPr txBox="1"/>
          <p:nvPr>
            <p:ph idx="9" type="body"/>
          </p:nvPr>
        </p:nvSpPr>
        <p:spPr>
          <a:xfrm>
            <a:off x="6300946" y="1999884"/>
            <a:ext cx="1819200" cy="162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298450" lvl="0" marL="457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DM Sans"/>
              <a:buChar char="❏"/>
              <a:defRPr sz="11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-298450" lvl="1" marL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DM Sans"/>
              <a:buChar char="❏"/>
              <a:defRPr sz="11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-298450" lvl="2" marL="1371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DM Sans"/>
              <a:buChar char="❏"/>
              <a:defRPr sz="11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-298450" lvl="3" marL="18288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DM Sans"/>
              <a:buChar char="❏"/>
              <a:defRPr sz="11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-298450" lvl="4" marL="22860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DM Sans"/>
              <a:buChar char="❏"/>
              <a:defRPr sz="11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-298450" lvl="5" marL="2743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DM Sans"/>
              <a:buChar char="❏"/>
              <a:defRPr sz="11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-298450" lvl="6" marL="3200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DM Sans"/>
              <a:buChar char="❏"/>
              <a:defRPr sz="11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-298450" lvl="7" marL="3657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DM Sans"/>
              <a:buChar char="❏"/>
              <a:defRPr sz="11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-298450" lvl="8" marL="41148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DM Sans"/>
              <a:buChar char="❏"/>
              <a:defRPr sz="11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9_List3 Split">
  <p:cSld name="TITLE_8_2_2_2_1_1_1_1"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40"/>
          <p:cNvSpPr/>
          <p:nvPr/>
        </p:nvSpPr>
        <p:spPr>
          <a:xfrm>
            <a:off x="1706" y="0"/>
            <a:ext cx="4570200" cy="51435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latin typeface="JetBrains Mono"/>
              <a:ea typeface="JetBrains Mono"/>
              <a:cs typeface="JetBrains Mono"/>
              <a:sym typeface="JetBrains Mono"/>
            </a:endParaRPr>
          </a:p>
        </p:txBody>
      </p:sp>
      <p:pic>
        <p:nvPicPr>
          <p:cNvPr id="331" name="Google Shape;331;p4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67429" y="4744238"/>
            <a:ext cx="227231" cy="281834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40"/>
          <p:cNvSpPr txBox="1"/>
          <p:nvPr>
            <p:ph idx="12" type="sldNum"/>
          </p:nvPr>
        </p:nvSpPr>
        <p:spPr>
          <a:xfrm>
            <a:off x="8586613" y="4715606"/>
            <a:ext cx="228300" cy="28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buNone/>
              <a:defRPr sz="900">
                <a:solidFill>
                  <a:schemeClr val="accent4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1pPr>
            <a:lvl2pPr lvl="1" algn="r">
              <a:buNone/>
              <a:defRPr sz="900">
                <a:solidFill>
                  <a:schemeClr val="accent4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2pPr>
            <a:lvl3pPr lvl="2" algn="r">
              <a:buNone/>
              <a:defRPr sz="900">
                <a:solidFill>
                  <a:schemeClr val="accent4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3pPr>
            <a:lvl4pPr lvl="3" algn="r">
              <a:buNone/>
              <a:defRPr sz="900">
                <a:solidFill>
                  <a:schemeClr val="accent4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4pPr>
            <a:lvl5pPr lvl="4" algn="r">
              <a:buNone/>
              <a:defRPr sz="900">
                <a:solidFill>
                  <a:schemeClr val="accent4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5pPr>
            <a:lvl6pPr lvl="5" algn="r">
              <a:buNone/>
              <a:defRPr sz="900">
                <a:solidFill>
                  <a:schemeClr val="accent4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6pPr>
            <a:lvl7pPr lvl="6" algn="r">
              <a:buNone/>
              <a:defRPr sz="900">
                <a:solidFill>
                  <a:schemeClr val="accent4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7pPr>
            <a:lvl8pPr lvl="7" algn="r">
              <a:buNone/>
              <a:defRPr sz="900">
                <a:solidFill>
                  <a:schemeClr val="accent4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8pPr>
            <a:lvl9pPr lvl="8" algn="r">
              <a:buNone/>
              <a:defRPr sz="900">
                <a:solidFill>
                  <a:schemeClr val="accent4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3" name="Google Shape;333;p40"/>
          <p:cNvSpPr txBox="1"/>
          <p:nvPr>
            <p:ph type="title"/>
          </p:nvPr>
        </p:nvSpPr>
        <p:spPr>
          <a:xfrm>
            <a:off x="329153" y="342900"/>
            <a:ext cx="3428700" cy="7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DM Sans"/>
              <a:buNone/>
              <a:defRPr b="1" sz="27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None/>
              <a:defRPr sz="27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None/>
              <a:defRPr sz="27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None/>
              <a:defRPr sz="27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None/>
              <a:defRPr sz="27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None/>
              <a:defRPr sz="27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None/>
              <a:defRPr sz="27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None/>
              <a:defRPr sz="27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None/>
              <a:defRPr sz="27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334" name="Google Shape;334;p40"/>
          <p:cNvSpPr txBox="1"/>
          <p:nvPr>
            <p:ph idx="1" type="body"/>
          </p:nvPr>
        </p:nvSpPr>
        <p:spPr>
          <a:xfrm>
            <a:off x="329153" y="2014538"/>
            <a:ext cx="3428700" cy="24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DM Sans"/>
              <a:buChar char="●"/>
              <a:defRPr sz="13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-311150" lvl="1" marL="914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DM Sans"/>
              <a:buChar char="○"/>
              <a:defRPr sz="13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-311150" lvl="2" marL="1371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DM Sans"/>
              <a:buChar char="■"/>
              <a:defRPr sz="13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-311150" lvl="3" marL="1828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DM Sans"/>
              <a:buChar char="●"/>
              <a:defRPr sz="13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-311150" lvl="4" marL="22860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DM Sans"/>
              <a:buChar char="○"/>
              <a:defRPr sz="13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-311150" lvl="5" marL="2743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DM Sans"/>
              <a:buChar char="■"/>
              <a:defRPr sz="13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-311150" lvl="6" marL="3200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DM Sans"/>
              <a:buChar char="●"/>
              <a:defRPr sz="13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-311150" lvl="7" marL="3657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DM Sans"/>
              <a:buChar char="○"/>
              <a:defRPr sz="13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-311150" lvl="8" marL="4114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DM Sans"/>
              <a:buChar char="■"/>
              <a:defRPr sz="13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335" name="Google Shape;335;p40"/>
          <p:cNvSpPr txBox="1"/>
          <p:nvPr>
            <p:ph idx="2" type="subTitle"/>
          </p:nvPr>
        </p:nvSpPr>
        <p:spPr>
          <a:xfrm>
            <a:off x="329153" y="1246491"/>
            <a:ext cx="3121500" cy="2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None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None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None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None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None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None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None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None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None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336" name="Google Shape;336;p40"/>
          <p:cNvSpPr txBox="1"/>
          <p:nvPr>
            <p:ph idx="3" type="subTitle"/>
          </p:nvPr>
        </p:nvSpPr>
        <p:spPr>
          <a:xfrm>
            <a:off x="5813713" y="777694"/>
            <a:ext cx="2755200" cy="3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DM Sans"/>
              <a:buNone/>
              <a:defRPr b="1" sz="13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None/>
              <a:defRPr sz="14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None/>
              <a:defRPr sz="14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None/>
              <a:defRPr sz="14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None/>
              <a:defRPr sz="14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None/>
              <a:defRPr sz="14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None/>
              <a:defRPr sz="14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None/>
              <a:defRPr sz="14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None/>
              <a:defRPr sz="14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337" name="Google Shape;337;p40"/>
          <p:cNvSpPr txBox="1"/>
          <p:nvPr>
            <p:ph idx="4" type="subTitle"/>
          </p:nvPr>
        </p:nvSpPr>
        <p:spPr>
          <a:xfrm>
            <a:off x="5813713" y="1029450"/>
            <a:ext cx="2755200" cy="3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DM Sans"/>
              <a:buNone/>
              <a:defRPr sz="11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DM Sans"/>
              <a:buNone/>
              <a:defRPr sz="11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DM Sans"/>
              <a:buNone/>
              <a:defRPr sz="11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DM Sans"/>
              <a:buNone/>
              <a:defRPr sz="11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DM Sans"/>
              <a:buNone/>
              <a:defRPr sz="11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DM Sans"/>
              <a:buNone/>
              <a:defRPr sz="11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DM Sans"/>
              <a:buNone/>
              <a:defRPr sz="11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DM Sans"/>
              <a:buNone/>
              <a:defRPr sz="11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DM Sans"/>
              <a:buNone/>
              <a:defRPr sz="11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338" name="Google Shape;338;p40"/>
          <p:cNvSpPr txBox="1"/>
          <p:nvPr>
            <p:ph idx="5" type="subTitle"/>
          </p:nvPr>
        </p:nvSpPr>
        <p:spPr>
          <a:xfrm>
            <a:off x="5813713" y="2110575"/>
            <a:ext cx="2755200" cy="3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DM Sans"/>
              <a:buNone/>
              <a:defRPr b="1" sz="13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None/>
              <a:defRPr sz="14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None/>
              <a:defRPr sz="14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None/>
              <a:defRPr sz="14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None/>
              <a:defRPr sz="14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None/>
              <a:defRPr sz="14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None/>
              <a:defRPr sz="14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None/>
              <a:defRPr sz="14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None/>
              <a:defRPr sz="14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339" name="Google Shape;339;p40"/>
          <p:cNvSpPr txBox="1"/>
          <p:nvPr>
            <p:ph idx="6" type="subTitle"/>
          </p:nvPr>
        </p:nvSpPr>
        <p:spPr>
          <a:xfrm>
            <a:off x="5813713" y="2362331"/>
            <a:ext cx="2755200" cy="3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DM Sans"/>
              <a:buNone/>
              <a:defRPr sz="11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DM Sans"/>
              <a:buNone/>
              <a:defRPr sz="11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DM Sans"/>
              <a:buNone/>
              <a:defRPr sz="11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DM Sans"/>
              <a:buNone/>
              <a:defRPr sz="11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DM Sans"/>
              <a:buNone/>
              <a:defRPr sz="11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DM Sans"/>
              <a:buNone/>
              <a:defRPr sz="11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DM Sans"/>
              <a:buNone/>
              <a:defRPr sz="11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DM Sans"/>
              <a:buNone/>
              <a:defRPr sz="11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DM Sans"/>
              <a:buNone/>
              <a:defRPr sz="11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340" name="Google Shape;340;p40"/>
          <p:cNvSpPr txBox="1"/>
          <p:nvPr>
            <p:ph idx="7" type="subTitle"/>
          </p:nvPr>
        </p:nvSpPr>
        <p:spPr>
          <a:xfrm>
            <a:off x="5813713" y="3443456"/>
            <a:ext cx="2755200" cy="3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DM Sans"/>
              <a:buNone/>
              <a:defRPr b="1" sz="13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None/>
              <a:defRPr sz="14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None/>
              <a:defRPr sz="14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None/>
              <a:defRPr sz="14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None/>
              <a:defRPr sz="14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None/>
              <a:defRPr sz="14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None/>
              <a:defRPr sz="14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None/>
              <a:defRPr sz="14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None/>
              <a:defRPr sz="14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341" name="Google Shape;341;p40"/>
          <p:cNvSpPr txBox="1"/>
          <p:nvPr>
            <p:ph idx="8" type="subTitle"/>
          </p:nvPr>
        </p:nvSpPr>
        <p:spPr>
          <a:xfrm>
            <a:off x="5813713" y="3695213"/>
            <a:ext cx="2755200" cy="3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DM Sans"/>
              <a:buNone/>
              <a:defRPr sz="11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DM Sans"/>
              <a:buNone/>
              <a:defRPr sz="11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DM Sans"/>
              <a:buNone/>
              <a:defRPr sz="11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DM Sans"/>
              <a:buNone/>
              <a:defRPr sz="11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DM Sans"/>
              <a:buNone/>
              <a:defRPr sz="11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DM Sans"/>
              <a:buNone/>
              <a:defRPr sz="11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DM Sans"/>
              <a:buNone/>
              <a:defRPr sz="11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DM Sans"/>
              <a:buNone/>
              <a:defRPr sz="11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DM Sans"/>
              <a:buNone/>
              <a:defRPr sz="11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9_List3 Split Top">
  <p:cSld name="TITLE_8_2_2_2_1_1_1_1_1"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41"/>
          <p:cNvSpPr/>
          <p:nvPr/>
        </p:nvSpPr>
        <p:spPr>
          <a:xfrm>
            <a:off x="-2606" y="0"/>
            <a:ext cx="9144000" cy="20145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latin typeface="JetBrains Mono"/>
              <a:ea typeface="JetBrains Mono"/>
              <a:cs typeface="JetBrains Mono"/>
              <a:sym typeface="JetBrains Mono"/>
            </a:endParaRPr>
          </a:p>
        </p:txBody>
      </p:sp>
      <p:pic>
        <p:nvPicPr>
          <p:cNvPr id="344" name="Google Shape;344;p4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67429" y="4744238"/>
            <a:ext cx="227231" cy="281834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41"/>
          <p:cNvSpPr txBox="1"/>
          <p:nvPr>
            <p:ph idx="12" type="sldNum"/>
          </p:nvPr>
        </p:nvSpPr>
        <p:spPr>
          <a:xfrm>
            <a:off x="8586613" y="4715606"/>
            <a:ext cx="228300" cy="28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buNone/>
              <a:defRPr sz="900">
                <a:solidFill>
                  <a:schemeClr val="accent4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1pPr>
            <a:lvl2pPr lvl="1" algn="r">
              <a:buNone/>
              <a:defRPr sz="900">
                <a:solidFill>
                  <a:schemeClr val="accent4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2pPr>
            <a:lvl3pPr lvl="2" algn="r">
              <a:buNone/>
              <a:defRPr sz="900">
                <a:solidFill>
                  <a:schemeClr val="accent4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3pPr>
            <a:lvl4pPr lvl="3" algn="r">
              <a:buNone/>
              <a:defRPr sz="900">
                <a:solidFill>
                  <a:schemeClr val="accent4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4pPr>
            <a:lvl5pPr lvl="4" algn="r">
              <a:buNone/>
              <a:defRPr sz="900">
                <a:solidFill>
                  <a:schemeClr val="accent4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5pPr>
            <a:lvl6pPr lvl="5" algn="r">
              <a:buNone/>
              <a:defRPr sz="900">
                <a:solidFill>
                  <a:schemeClr val="accent4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6pPr>
            <a:lvl7pPr lvl="6" algn="r">
              <a:buNone/>
              <a:defRPr sz="900">
                <a:solidFill>
                  <a:schemeClr val="accent4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7pPr>
            <a:lvl8pPr lvl="7" algn="r">
              <a:buNone/>
              <a:defRPr sz="900">
                <a:solidFill>
                  <a:schemeClr val="accent4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8pPr>
            <a:lvl9pPr lvl="8" algn="r">
              <a:buNone/>
              <a:defRPr sz="900">
                <a:solidFill>
                  <a:schemeClr val="accent4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6" name="Google Shape;346;p41"/>
          <p:cNvSpPr txBox="1"/>
          <p:nvPr>
            <p:ph type="title"/>
          </p:nvPr>
        </p:nvSpPr>
        <p:spPr>
          <a:xfrm>
            <a:off x="329153" y="342900"/>
            <a:ext cx="6415500" cy="7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DM Sans"/>
              <a:buNone/>
              <a:defRPr b="1" sz="27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None/>
              <a:defRPr sz="27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None/>
              <a:defRPr sz="27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None/>
              <a:defRPr sz="27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None/>
              <a:defRPr sz="27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None/>
              <a:defRPr sz="27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None/>
              <a:defRPr sz="27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None/>
              <a:defRPr sz="27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None/>
              <a:defRPr sz="27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347" name="Google Shape;347;p41"/>
          <p:cNvSpPr txBox="1"/>
          <p:nvPr>
            <p:ph idx="1" type="subTitle"/>
          </p:nvPr>
        </p:nvSpPr>
        <p:spPr>
          <a:xfrm>
            <a:off x="329153" y="1246491"/>
            <a:ext cx="5841300" cy="2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None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None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None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None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None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None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None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None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None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348" name="Google Shape;348;p41"/>
          <p:cNvSpPr txBox="1"/>
          <p:nvPr>
            <p:ph idx="2" type="subTitle"/>
          </p:nvPr>
        </p:nvSpPr>
        <p:spPr>
          <a:xfrm>
            <a:off x="329153" y="3185934"/>
            <a:ext cx="2158800" cy="3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DM Sans"/>
              <a:buNone/>
              <a:defRPr b="1" sz="13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None/>
              <a:defRPr sz="14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None/>
              <a:defRPr sz="14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None/>
              <a:defRPr sz="14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None/>
              <a:defRPr sz="14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None/>
              <a:defRPr sz="14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None/>
              <a:defRPr sz="14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None/>
              <a:defRPr sz="14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None/>
              <a:defRPr sz="14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349" name="Google Shape;349;p41"/>
          <p:cNvSpPr txBox="1"/>
          <p:nvPr>
            <p:ph idx="3" type="subTitle"/>
          </p:nvPr>
        </p:nvSpPr>
        <p:spPr>
          <a:xfrm>
            <a:off x="329153" y="3437691"/>
            <a:ext cx="2158800" cy="8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DM Sans"/>
              <a:buNone/>
              <a:defRPr sz="11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DM Sans"/>
              <a:buNone/>
              <a:defRPr sz="11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DM Sans"/>
              <a:buNone/>
              <a:defRPr sz="11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DM Sans"/>
              <a:buNone/>
              <a:defRPr sz="11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DM Sans"/>
              <a:buNone/>
              <a:defRPr sz="11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DM Sans"/>
              <a:buNone/>
              <a:defRPr sz="11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DM Sans"/>
              <a:buNone/>
              <a:defRPr sz="11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DM Sans"/>
              <a:buNone/>
              <a:defRPr sz="11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DM Sans"/>
              <a:buNone/>
              <a:defRPr sz="11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350" name="Google Shape;350;p41"/>
          <p:cNvSpPr txBox="1"/>
          <p:nvPr>
            <p:ph idx="4" type="subTitle"/>
          </p:nvPr>
        </p:nvSpPr>
        <p:spPr>
          <a:xfrm>
            <a:off x="3192238" y="3185934"/>
            <a:ext cx="2158800" cy="3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DM Sans"/>
              <a:buNone/>
              <a:defRPr b="1" sz="13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None/>
              <a:defRPr sz="14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None/>
              <a:defRPr sz="14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None/>
              <a:defRPr sz="14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None/>
              <a:defRPr sz="14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None/>
              <a:defRPr sz="14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None/>
              <a:defRPr sz="14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None/>
              <a:defRPr sz="14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None/>
              <a:defRPr sz="14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351" name="Google Shape;351;p41"/>
          <p:cNvSpPr txBox="1"/>
          <p:nvPr>
            <p:ph idx="5" type="subTitle"/>
          </p:nvPr>
        </p:nvSpPr>
        <p:spPr>
          <a:xfrm>
            <a:off x="3192238" y="3437691"/>
            <a:ext cx="2158800" cy="8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DM Sans"/>
              <a:buNone/>
              <a:defRPr sz="11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DM Sans"/>
              <a:buNone/>
              <a:defRPr sz="11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DM Sans"/>
              <a:buNone/>
              <a:defRPr sz="11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DM Sans"/>
              <a:buNone/>
              <a:defRPr sz="11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DM Sans"/>
              <a:buNone/>
              <a:defRPr sz="11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DM Sans"/>
              <a:buNone/>
              <a:defRPr sz="11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DM Sans"/>
              <a:buNone/>
              <a:defRPr sz="11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DM Sans"/>
              <a:buNone/>
              <a:defRPr sz="11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DM Sans"/>
              <a:buNone/>
              <a:defRPr sz="11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352" name="Google Shape;352;p41"/>
          <p:cNvSpPr txBox="1"/>
          <p:nvPr>
            <p:ph idx="6" type="subTitle"/>
          </p:nvPr>
        </p:nvSpPr>
        <p:spPr>
          <a:xfrm>
            <a:off x="6055324" y="3185934"/>
            <a:ext cx="2158800" cy="3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DM Sans"/>
              <a:buNone/>
              <a:defRPr b="1" sz="13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None/>
              <a:defRPr sz="14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None/>
              <a:defRPr sz="14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None/>
              <a:defRPr sz="14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None/>
              <a:defRPr sz="14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None/>
              <a:defRPr sz="14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None/>
              <a:defRPr sz="14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None/>
              <a:defRPr sz="14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None/>
              <a:defRPr sz="14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353" name="Google Shape;353;p41"/>
          <p:cNvSpPr txBox="1"/>
          <p:nvPr>
            <p:ph idx="7" type="subTitle"/>
          </p:nvPr>
        </p:nvSpPr>
        <p:spPr>
          <a:xfrm>
            <a:off x="6055324" y="3437691"/>
            <a:ext cx="2158800" cy="8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DM Sans"/>
              <a:buNone/>
              <a:defRPr sz="11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DM Sans"/>
              <a:buNone/>
              <a:defRPr sz="11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DM Sans"/>
              <a:buNone/>
              <a:defRPr sz="11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DM Sans"/>
              <a:buNone/>
              <a:defRPr sz="11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DM Sans"/>
              <a:buNone/>
              <a:defRPr sz="11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DM Sans"/>
              <a:buNone/>
              <a:defRPr sz="11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DM Sans"/>
              <a:buNone/>
              <a:defRPr sz="11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DM Sans"/>
              <a:buNone/>
              <a:defRPr sz="11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DM Sans"/>
              <a:buNone/>
              <a:defRPr sz="11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9_List3 + Box">
  <p:cSld name="TITLE_8_2_2_2_1_1_1_1_1_1"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Google Shape;355;p4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67429" y="4744238"/>
            <a:ext cx="227231" cy="281834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42"/>
          <p:cNvSpPr txBox="1"/>
          <p:nvPr>
            <p:ph idx="12" type="sldNum"/>
          </p:nvPr>
        </p:nvSpPr>
        <p:spPr>
          <a:xfrm>
            <a:off x="8586613" y="4715606"/>
            <a:ext cx="228300" cy="28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buNone/>
              <a:defRPr sz="900">
                <a:solidFill>
                  <a:schemeClr val="accent4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1pPr>
            <a:lvl2pPr lvl="1" algn="r">
              <a:buNone/>
              <a:defRPr sz="900">
                <a:solidFill>
                  <a:schemeClr val="accent4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2pPr>
            <a:lvl3pPr lvl="2" algn="r">
              <a:buNone/>
              <a:defRPr sz="900">
                <a:solidFill>
                  <a:schemeClr val="accent4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3pPr>
            <a:lvl4pPr lvl="3" algn="r">
              <a:buNone/>
              <a:defRPr sz="900">
                <a:solidFill>
                  <a:schemeClr val="accent4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4pPr>
            <a:lvl5pPr lvl="4" algn="r">
              <a:buNone/>
              <a:defRPr sz="900">
                <a:solidFill>
                  <a:schemeClr val="accent4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5pPr>
            <a:lvl6pPr lvl="5" algn="r">
              <a:buNone/>
              <a:defRPr sz="900">
                <a:solidFill>
                  <a:schemeClr val="accent4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6pPr>
            <a:lvl7pPr lvl="6" algn="r">
              <a:buNone/>
              <a:defRPr sz="900">
                <a:solidFill>
                  <a:schemeClr val="accent4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7pPr>
            <a:lvl8pPr lvl="7" algn="r">
              <a:buNone/>
              <a:defRPr sz="900">
                <a:solidFill>
                  <a:schemeClr val="accent4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8pPr>
            <a:lvl9pPr lvl="8" algn="r">
              <a:buNone/>
              <a:defRPr sz="900">
                <a:solidFill>
                  <a:schemeClr val="accent4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7" name="Google Shape;357;p42"/>
          <p:cNvSpPr/>
          <p:nvPr/>
        </p:nvSpPr>
        <p:spPr>
          <a:xfrm>
            <a:off x="798900" y="1731275"/>
            <a:ext cx="2290200" cy="24816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42"/>
          <p:cNvSpPr/>
          <p:nvPr/>
        </p:nvSpPr>
        <p:spPr>
          <a:xfrm>
            <a:off x="3448500" y="1731278"/>
            <a:ext cx="2247000" cy="24816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p42"/>
          <p:cNvSpPr/>
          <p:nvPr/>
        </p:nvSpPr>
        <p:spPr>
          <a:xfrm>
            <a:off x="6098119" y="1731278"/>
            <a:ext cx="2247000" cy="24816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p42"/>
          <p:cNvSpPr txBox="1"/>
          <p:nvPr>
            <p:ph type="title"/>
          </p:nvPr>
        </p:nvSpPr>
        <p:spPr>
          <a:xfrm>
            <a:off x="1607555" y="572644"/>
            <a:ext cx="5915100" cy="4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DM Sans"/>
              <a:buNone/>
              <a:defRPr b="1" sz="27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None/>
              <a:defRPr sz="27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None/>
              <a:defRPr sz="27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None/>
              <a:defRPr sz="27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None/>
              <a:defRPr sz="27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None/>
              <a:defRPr sz="27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None/>
              <a:defRPr sz="27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None/>
              <a:defRPr sz="27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None/>
              <a:defRPr sz="27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361" name="Google Shape;361;p42"/>
          <p:cNvSpPr txBox="1"/>
          <p:nvPr>
            <p:ph idx="1" type="subTitle"/>
          </p:nvPr>
        </p:nvSpPr>
        <p:spPr>
          <a:xfrm>
            <a:off x="998725" y="2281444"/>
            <a:ext cx="1813500" cy="3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None/>
              <a:defRPr b="1" sz="1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None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None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None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None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None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None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None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None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362" name="Google Shape;362;p42"/>
          <p:cNvSpPr txBox="1"/>
          <p:nvPr>
            <p:ph idx="2" type="subTitle"/>
          </p:nvPr>
        </p:nvSpPr>
        <p:spPr>
          <a:xfrm>
            <a:off x="998725" y="2764866"/>
            <a:ext cx="1902000" cy="8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DM Sans"/>
              <a:buNone/>
              <a:defRPr sz="11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DM Sans"/>
              <a:buNone/>
              <a:defRPr sz="11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DM Sans"/>
              <a:buNone/>
              <a:defRPr sz="11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DM Sans"/>
              <a:buNone/>
              <a:defRPr sz="11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DM Sans"/>
              <a:buNone/>
              <a:defRPr sz="11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DM Sans"/>
              <a:buNone/>
              <a:defRPr sz="11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DM Sans"/>
              <a:buNone/>
              <a:defRPr sz="11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DM Sans"/>
              <a:buNone/>
              <a:defRPr sz="11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DM Sans"/>
              <a:buNone/>
              <a:defRPr sz="11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363" name="Google Shape;363;p42"/>
          <p:cNvSpPr/>
          <p:nvPr/>
        </p:nvSpPr>
        <p:spPr>
          <a:xfrm>
            <a:off x="998716" y="1484939"/>
            <a:ext cx="491700" cy="491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p42"/>
          <p:cNvSpPr txBox="1"/>
          <p:nvPr>
            <p:ph idx="3" type="subTitle"/>
          </p:nvPr>
        </p:nvSpPr>
        <p:spPr>
          <a:xfrm>
            <a:off x="3642608" y="2281444"/>
            <a:ext cx="1813500" cy="3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None/>
              <a:defRPr b="1" sz="1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None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None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None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None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None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None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None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None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365" name="Google Shape;365;p42"/>
          <p:cNvSpPr txBox="1"/>
          <p:nvPr>
            <p:ph idx="4" type="subTitle"/>
          </p:nvPr>
        </p:nvSpPr>
        <p:spPr>
          <a:xfrm>
            <a:off x="3642608" y="2764866"/>
            <a:ext cx="1902000" cy="8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DM Sans"/>
              <a:buNone/>
              <a:defRPr sz="11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DM Sans"/>
              <a:buNone/>
              <a:defRPr sz="11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DM Sans"/>
              <a:buNone/>
              <a:defRPr sz="11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DM Sans"/>
              <a:buNone/>
              <a:defRPr sz="11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DM Sans"/>
              <a:buNone/>
              <a:defRPr sz="11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DM Sans"/>
              <a:buNone/>
              <a:defRPr sz="11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DM Sans"/>
              <a:buNone/>
              <a:defRPr sz="11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DM Sans"/>
              <a:buNone/>
              <a:defRPr sz="11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DM Sans"/>
              <a:buNone/>
              <a:defRPr sz="11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366" name="Google Shape;366;p42"/>
          <p:cNvSpPr/>
          <p:nvPr/>
        </p:nvSpPr>
        <p:spPr>
          <a:xfrm>
            <a:off x="3642599" y="1484939"/>
            <a:ext cx="491700" cy="491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p42"/>
          <p:cNvSpPr txBox="1"/>
          <p:nvPr>
            <p:ph idx="5" type="subTitle"/>
          </p:nvPr>
        </p:nvSpPr>
        <p:spPr>
          <a:xfrm>
            <a:off x="6286497" y="2281444"/>
            <a:ext cx="1813500" cy="3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None/>
              <a:defRPr b="1" sz="1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None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None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None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None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None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None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None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None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368" name="Google Shape;368;p42"/>
          <p:cNvSpPr txBox="1"/>
          <p:nvPr>
            <p:ph idx="6" type="subTitle"/>
          </p:nvPr>
        </p:nvSpPr>
        <p:spPr>
          <a:xfrm>
            <a:off x="6286497" y="2764866"/>
            <a:ext cx="1902000" cy="8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DM Sans"/>
              <a:buNone/>
              <a:defRPr sz="11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DM Sans"/>
              <a:buNone/>
              <a:defRPr sz="11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DM Sans"/>
              <a:buNone/>
              <a:defRPr sz="11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DM Sans"/>
              <a:buNone/>
              <a:defRPr sz="11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DM Sans"/>
              <a:buNone/>
              <a:defRPr sz="11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DM Sans"/>
              <a:buNone/>
              <a:defRPr sz="11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DM Sans"/>
              <a:buNone/>
              <a:defRPr sz="11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DM Sans"/>
              <a:buNone/>
              <a:defRPr sz="11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DM Sans"/>
              <a:buNone/>
              <a:defRPr sz="11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369" name="Google Shape;369;p42"/>
          <p:cNvSpPr/>
          <p:nvPr/>
        </p:nvSpPr>
        <p:spPr>
          <a:xfrm>
            <a:off x="6286487" y="1484939"/>
            <a:ext cx="491700" cy="491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9_List4 + box">
  <p:cSld name="TITLE_8_2_2_2_1_1_1_1_1_1_2"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Google Shape;371;p4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67429" y="4744238"/>
            <a:ext cx="227231" cy="281834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43"/>
          <p:cNvSpPr txBox="1"/>
          <p:nvPr>
            <p:ph idx="12" type="sldNum"/>
          </p:nvPr>
        </p:nvSpPr>
        <p:spPr>
          <a:xfrm>
            <a:off x="8586613" y="4715606"/>
            <a:ext cx="228300" cy="28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buNone/>
              <a:defRPr sz="900">
                <a:solidFill>
                  <a:schemeClr val="accent4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1pPr>
            <a:lvl2pPr lvl="1" algn="r">
              <a:buNone/>
              <a:defRPr sz="900">
                <a:solidFill>
                  <a:schemeClr val="accent4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2pPr>
            <a:lvl3pPr lvl="2" algn="r">
              <a:buNone/>
              <a:defRPr sz="900">
                <a:solidFill>
                  <a:schemeClr val="accent4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3pPr>
            <a:lvl4pPr lvl="3" algn="r">
              <a:buNone/>
              <a:defRPr sz="900">
                <a:solidFill>
                  <a:schemeClr val="accent4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4pPr>
            <a:lvl5pPr lvl="4" algn="r">
              <a:buNone/>
              <a:defRPr sz="900">
                <a:solidFill>
                  <a:schemeClr val="accent4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5pPr>
            <a:lvl6pPr lvl="5" algn="r">
              <a:buNone/>
              <a:defRPr sz="900">
                <a:solidFill>
                  <a:schemeClr val="accent4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6pPr>
            <a:lvl7pPr lvl="6" algn="r">
              <a:buNone/>
              <a:defRPr sz="900">
                <a:solidFill>
                  <a:schemeClr val="accent4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7pPr>
            <a:lvl8pPr lvl="7" algn="r">
              <a:buNone/>
              <a:defRPr sz="900">
                <a:solidFill>
                  <a:schemeClr val="accent4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8pPr>
            <a:lvl9pPr lvl="8" algn="r">
              <a:buNone/>
              <a:defRPr sz="900">
                <a:solidFill>
                  <a:schemeClr val="accent4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3" name="Google Shape;373;p43"/>
          <p:cNvSpPr txBox="1"/>
          <p:nvPr>
            <p:ph type="title"/>
          </p:nvPr>
        </p:nvSpPr>
        <p:spPr>
          <a:xfrm>
            <a:off x="1607555" y="572644"/>
            <a:ext cx="5915100" cy="4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DM Sans"/>
              <a:buNone/>
              <a:defRPr b="1" sz="27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None/>
              <a:defRPr sz="27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None/>
              <a:defRPr sz="27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None/>
              <a:defRPr sz="27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None/>
              <a:defRPr sz="27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None/>
              <a:defRPr sz="27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None/>
              <a:defRPr sz="27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None/>
              <a:defRPr sz="27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None/>
              <a:defRPr sz="27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374" name="Google Shape;374;p43"/>
          <p:cNvSpPr/>
          <p:nvPr/>
        </p:nvSpPr>
        <p:spPr>
          <a:xfrm>
            <a:off x="534739" y="2168550"/>
            <a:ext cx="1869300" cy="1959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p43"/>
          <p:cNvSpPr/>
          <p:nvPr/>
        </p:nvSpPr>
        <p:spPr>
          <a:xfrm>
            <a:off x="2603149" y="2168550"/>
            <a:ext cx="1869300" cy="1959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43"/>
          <p:cNvSpPr/>
          <p:nvPr/>
        </p:nvSpPr>
        <p:spPr>
          <a:xfrm>
            <a:off x="4671559" y="2168550"/>
            <a:ext cx="1869300" cy="1959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p43"/>
          <p:cNvSpPr/>
          <p:nvPr/>
        </p:nvSpPr>
        <p:spPr>
          <a:xfrm>
            <a:off x="6739969" y="2168550"/>
            <a:ext cx="1869300" cy="1959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p43"/>
          <p:cNvSpPr/>
          <p:nvPr/>
        </p:nvSpPr>
        <p:spPr>
          <a:xfrm flipH="1" rot="10800000">
            <a:off x="534739" y="1620450"/>
            <a:ext cx="1869300" cy="5481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p43"/>
          <p:cNvSpPr/>
          <p:nvPr/>
        </p:nvSpPr>
        <p:spPr>
          <a:xfrm flipH="1" rot="10800000">
            <a:off x="2603149" y="1620450"/>
            <a:ext cx="1869300" cy="5481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p43"/>
          <p:cNvSpPr/>
          <p:nvPr/>
        </p:nvSpPr>
        <p:spPr>
          <a:xfrm flipH="1" rot="10800000">
            <a:off x="4671559" y="1620450"/>
            <a:ext cx="1869300" cy="5481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p43"/>
          <p:cNvSpPr/>
          <p:nvPr/>
        </p:nvSpPr>
        <p:spPr>
          <a:xfrm flipH="1" rot="10800000">
            <a:off x="6739969" y="1620450"/>
            <a:ext cx="1869300" cy="5481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p43"/>
          <p:cNvSpPr txBox="1"/>
          <p:nvPr>
            <p:ph idx="2" type="title"/>
          </p:nvPr>
        </p:nvSpPr>
        <p:spPr>
          <a:xfrm>
            <a:off x="534739" y="1707356"/>
            <a:ext cx="18693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JetBrains Mono"/>
              <a:buNone/>
              <a:defRPr b="1" sz="2200">
                <a:solidFill>
                  <a:schemeClr val="lt2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JetBrains Mono"/>
              <a:buNone/>
              <a:defRPr b="1" sz="2200">
                <a:solidFill>
                  <a:schemeClr val="lt2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JetBrains Mono"/>
              <a:buNone/>
              <a:defRPr b="1" sz="2200">
                <a:solidFill>
                  <a:schemeClr val="lt2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JetBrains Mono"/>
              <a:buNone/>
              <a:defRPr b="1" sz="2200">
                <a:solidFill>
                  <a:schemeClr val="lt2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JetBrains Mono"/>
              <a:buNone/>
              <a:defRPr b="1" sz="2200">
                <a:solidFill>
                  <a:schemeClr val="lt2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JetBrains Mono"/>
              <a:buNone/>
              <a:defRPr b="1" sz="2200">
                <a:solidFill>
                  <a:schemeClr val="lt2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JetBrains Mono"/>
              <a:buNone/>
              <a:defRPr b="1" sz="2200">
                <a:solidFill>
                  <a:schemeClr val="lt2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JetBrains Mono"/>
              <a:buNone/>
              <a:defRPr b="1" sz="2200">
                <a:solidFill>
                  <a:schemeClr val="lt2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JetBrains Mono"/>
              <a:buNone/>
              <a:defRPr b="1" sz="2200">
                <a:solidFill>
                  <a:schemeClr val="lt2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9pPr>
          </a:lstStyle>
          <a:p/>
        </p:txBody>
      </p:sp>
      <p:sp>
        <p:nvSpPr>
          <p:cNvPr id="383" name="Google Shape;383;p43"/>
          <p:cNvSpPr txBox="1"/>
          <p:nvPr>
            <p:ph idx="1" type="subTitle"/>
          </p:nvPr>
        </p:nvSpPr>
        <p:spPr>
          <a:xfrm>
            <a:off x="678496" y="2416388"/>
            <a:ext cx="1581900" cy="15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DM Sans"/>
              <a:buNone/>
              <a:defRPr sz="9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DM Sans"/>
              <a:buNone/>
              <a:defRPr sz="9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DM Sans"/>
              <a:buNone/>
              <a:defRPr sz="9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DM Sans"/>
              <a:buNone/>
              <a:defRPr sz="9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DM Sans"/>
              <a:buNone/>
              <a:defRPr sz="9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DM Sans"/>
              <a:buNone/>
              <a:defRPr sz="9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DM Sans"/>
              <a:buNone/>
              <a:defRPr sz="9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DM Sans"/>
              <a:buNone/>
              <a:defRPr sz="9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DM Sans"/>
              <a:buNone/>
              <a:defRPr sz="9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384" name="Google Shape;384;p43"/>
          <p:cNvSpPr txBox="1"/>
          <p:nvPr>
            <p:ph idx="3" type="title"/>
          </p:nvPr>
        </p:nvSpPr>
        <p:spPr>
          <a:xfrm>
            <a:off x="2603149" y="1714322"/>
            <a:ext cx="18693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JetBrains Mono"/>
              <a:buNone/>
              <a:defRPr b="1" sz="2200">
                <a:solidFill>
                  <a:schemeClr val="lt2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JetBrains Mono"/>
              <a:buNone/>
              <a:defRPr b="1" sz="2200">
                <a:solidFill>
                  <a:schemeClr val="lt2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JetBrains Mono"/>
              <a:buNone/>
              <a:defRPr b="1" sz="2200">
                <a:solidFill>
                  <a:schemeClr val="lt2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JetBrains Mono"/>
              <a:buNone/>
              <a:defRPr b="1" sz="2200">
                <a:solidFill>
                  <a:schemeClr val="lt2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JetBrains Mono"/>
              <a:buNone/>
              <a:defRPr b="1" sz="2200">
                <a:solidFill>
                  <a:schemeClr val="lt2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JetBrains Mono"/>
              <a:buNone/>
              <a:defRPr b="1" sz="2200">
                <a:solidFill>
                  <a:schemeClr val="lt2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JetBrains Mono"/>
              <a:buNone/>
              <a:defRPr b="1" sz="2200">
                <a:solidFill>
                  <a:schemeClr val="lt2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JetBrains Mono"/>
              <a:buNone/>
              <a:defRPr b="1" sz="2200">
                <a:solidFill>
                  <a:schemeClr val="lt2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JetBrains Mono"/>
              <a:buNone/>
              <a:defRPr b="1" sz="2200">
                <a:solidFill>
                  <a:schemeClr val="lt2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9pPr>
          </a:lstStyle>
          <a:p/>
        </p:txBody>
      </p:sp>
      <p:sp>
        <p:nvSpPr>
          <p:cNvPr id="385" name="Google Shape;385;p43"/>
          <p:cNvSpPr txBox="1"/>
          <p:nvPr>
            <p:ph idx="4" type="title"/>
          </p:nvPr>
        </p:nvSpPr>
        <p:spPr>
          <a:xfrm>
            <a:off x="4671559" y="1714322"/>
            <a:ext cx="18693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JetBrains Mono"/>
              <a:buNone/>
              <a:defRPr b="1" sz="2200">
                <a:solidFill>
                  <a:schemeClr val="lt2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JetBrains Mono"/>
              <a:buNone/>
              <a:defRPr b="1" sz="2200">
                <a:solidFill>
                  <a:schemeClr val="lt2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JetBrains Mono"/>
              <a:buNone/>
              <a:defRPr b="1" sz="2200">
                <a:solidFill>
                  <a:schemeClr val="lt2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JetBrains Mono"/>
              <a:buNone/>
              <a:defRPr b="1" sz="2200">
                <a:solidFill>
                  <a:schemeClr val="lt2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JetBrains Mono"/>
              <a:buNone/>
              <a:defRPr b="1" sz="2200">
                <a:solidFill>
                  <a:schemeClr val="lt2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JetBrains Mono"/>
              <a:buNone/>
              <a:defRPr b="1" sz="2200">
                <a:solidFill>
                  <a:schemeClr val="lt2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JetBrains Mono"/>
              <a:buNone/>
              <a:defRPr b="1" sz="2200">
                <a:solidFill>
                  <a:schemeClr val="lt2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JetBrains Mono"/>
              <a:buNone/>
              <a:defRPr b="1" sz="2200">
                <a:solidFill>
                  <a:schemeClr val="lt2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JetBrains Mono"/>
              <a:buNone/>
              <a:defRPr b="1" sz="2200">
                <a:solidFill>
                  <a:schemeClr val="lt2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9pPr>
          </a:lstStyle>
          <a:p/>
        </p:txBody>
      </p:sp>
      <p:sp>
        <p:nvSpPr>
          <p:cNvPr id="386" name="Google Shape;386;p43"/>
          <p:cNvSpPr txBox="1"/>
          <p:nvPr>
            <p:ph idx="5" type="title"/>
          </p:nvPr>
        </p:nvSpPr>
        <p:spPr>
          <a:xfrm>
            <a:off x="6739969" y="1714322"/>
            <a:ext cx="18693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JetBrains Mono"/>
              <a:buNone/>
              <a:defRPr b="1" sz="2200">
                <a:solidFill>
                  <a:schemeClr val="lt2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JetBrains Mono"/>
              <a:buNone/>
              <a:defRPr b="1" sz="2200">
                <a:solidFill>
                  <a:schemeClr val="lt2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JetBrains Mono"/>
              <a:buNone/>
              <a:defRPr b="1" sz="2200">
                <a:solidFill>
                  <a:schemeClr val="lt2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JetBrains Mono"/>
              <a:buNone/>
              <a:defRPr b="1" sz="2200">
                <a:solidFill>
                  <a:schemeClr val="lt2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JetBrains Mono"/>
              <a:buNone/>
              <a:defRPr b="1" sz="2200">
                <a:solidFill>
                  <a:schemeClr val="lt2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JetBrains Mono"/>
              <a:buNone/>
              <a:defRPr b="1" sz="2200">
                <a:solidFill>
                  <a:schemeClr val="lt2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JetBrains Mono"/>
              <a:buNone/>
              <a:defRPr b="1" sz="2200">
                <a:solidFill>
                  <a:schemeClr val="lt2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JetBrains Mono"/>
              <a:buNone/>
              <a:defRPr b="1" sz="2200">
                <a:solidFill>
                  <a:schemeClr val="lt2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JetBrains Mono"/>
              <a:buNone/>
              <a:defRPr b="1" sz="2200">
                <a:solidFill>
                  <a:schemeClr val="lt2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9pPr>
          </a:lstStyle>
          <a:p/>
        </p:txBody>
      </p:sp>
      <p:sp>
        <p:nvSpPr>
          <p:cNvPr id="387" name="Google Shape;387;p43"/>
          <p:cNvSpPr txBox="1"/>
          <p:nvPr>
            <p:ph idx="6" type="subTitle"/>
          </p:nvPr>
        </p:nvSpPr>
        <p:spPr>
          <a:xfrm>
            <a:off x="2746906" y="2416388"/>
            <a:ext cx="1581900" cy="15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DM Sans"/>
              <a:buNone/>
              <a:defRPr sz="9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DM Sans"/>
              <a:buNone/>
              <a:defRPr sz="9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DM Sans"/>
              <a:buNone/>
              <a:defRPr sz="9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DM Sans"/>
              <a:buNone/>
              <a:defRPr sz="9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DM Sans"/>
              <a:buNone/>
              <a:defRPr sz="9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DM Sans"/>
              <a:buNone/>
              <a:defRPr sz="9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DM Sans"/>
              <a:buNone/>
              <a:defRPr sz="9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DM Sans"/>
              <a:buNone/>
              <a:defRPr sz="9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DM Sans"/>
              <a:buNone/>
              <a:defRPr sz="9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388" name="Google Shape;388;p43"/>
          <p:cNvSpPr txBox="1"/>
          <p:nvPr>
            <p:ph idx="7" type="subTitle"/>
          </p:nvPr>
        </p:nvSpPr>
        <p:spPr>
          <a:xfrm>
            <a:off x="4815316" y="2378588"/>
            <a:ext cx="1581900" cy="15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DM Sans"/>
              <a:buNone/>
              <a:defRPr sz="9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DM Sans"/>
              <a:buNone/>
              <a:defRPr sz="9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DM Sans"/>
              <a:buNone/>
              <a:defRPr sz="9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DM Sans"/>
              <a:buNone/>
              <a:defRPr sz="9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DM Sans"/>
              <a:buNone/>
              <a:defRPr sz="9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DM Sans"/>
              <a:buNone/>
              <a:defRPr sz="9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DM Sans"/>
              <a:buNone/>
              <a:defRPr sz="9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DM Sans"/>
              <a:buNone/>
              <a:defRPr sz="9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DM Sans"/>
              <a:buNone/>
              <a:defRPr sz="9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389" name="Google Shape;389;p43"/>
          <p:cNvSpPr txBox="1"/>
          <p:nvPr>
            <p:ph idx="8" type="subTitle"/>
          </p:nvPr>
        </p:nvSpPr>
        <p:spPr>
          <a:xfrm>
            <a:off x="6883726" y="2378588"/>
            <a:ext cx="1581900" cy="15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DM Sans"/>
              <a:buNone/>
              <a:defRPr sz="9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DM Sans"/>
              <a:buNone/>
              <a:defRPr sz="9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DM Sans"/>
              <a:buNone/>
              <a:defRPr sz="9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DM Sans"/>
              <a:buNone/>
              <a:defRPr sz="9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DM Sans"/>
              <a:buNone/>
              <a:defRPr sz="9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DM Sans"/>
              <a:buNone/>
              <a:defRPr sz="9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DM Sans"/>
              <a:buNone/>
              <a:defRPr sz="9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DM Sans"/>
              <a:buNone/>
              <a:defRPr sz="9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DM Sans"/>
              <a:buNone/>
              <a:defRPr sz="9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9_List4 + Box + Icon">
  <p:cSld name="TITLE_8_2_2_2_1_1_1_1_1_1_2_1"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1" name="Google Shape;391;p4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67429" y="4744238"/>
            <a:ext cx="227231" cy="281834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p44"/>
          <p:cNvSpPr txBox="1"/>
          <p:nvPr>
            <p:ph idx="12" type="sldNum"/>
          </p:nvPr>
        </p:nvSpPr>
        <p:spPr>
          <a:xfrm>
            <a:off x="8586613" y="4715606"/>
            <a:ext cx="228300" cy="28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buNone/>
              <a:defRPr sz="900">
                <a:solidFill>
                  <a:schemeClr val="accent4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1pPr>
            <a:lvl2pPr lvl="1" algn="r">
              <a:buNone/>
              <a:defRPr sz="900">
                <a:solidFill>
                  <a:schemeClr val="accent4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2pPr>
            <a:lvl3pPr lvl="2" algn="r">
              <a:buNone/>
              <a:defRPr sz="900">
                <a:solidFill>
                  <a:schemeClr val="accent4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3pPr>
            <a:lvl4pPr lvl="3" algn="r">
              <a:buNone/>
              <a:defRPr sz="900">
                <a:solidFill>
                  <a:schemeClr val="accent4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4pPr>
            <a:lvl5pPr lvl="4" algn="r">
              <a:buNone/>
              <a:defRPr sz="900">
                <a:solidFill>
                  <a:schemeClr val="accent4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5pPr>
            <a:lvl6pPr lvl="5" algn="r">
              <a:buNone/>
              <a:defRPr sz="900">
                <a:solidFill>
                  <a:schemeClr val="accent4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6pPr>
            <a:lvl7pPr lvl="6" algn="r">
              <a:buNone/>
              <a:defRPr sz="900">
                <a:solidFill>
                  <a:schemeClr val="accent4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7pPr>
            <a:lvl8pPr lvl="7" algn="r">
              <a:buNone/>
              <a:defRPr sz="900">
                <a:solidFill>
                  <a:schemeClr val="accent4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8pPr>
            <a:lvl9pPr lvl="8" algn="r">
              <a:buNone/>
              <a:defRPr sz="900">
                <a:solidFill>
                  <a:schemeClr val="accent4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3" name="Google Shape;393;p44"/>
          <p:cNvSpPr txBox="1"/>
          <p:nvPr>
            <p:ph type="title"/>
          </p:nvPr>
        </p:nvSpPr>
        <p:spPr>
          <a:xfrm>
            <a:off x="1607555" y="572644"/>
            <a:ext cx="5915100" cy="4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DM Sans"/>
              <a:buNone/>
              <a:defRPr b="1" sz="27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None/>
              <a:defRPr sz="27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None/>
              <a:defRPr sz="27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None/>
              <a:defRPr sz="27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None/>
              <a:defRPr sz="27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None/>
              <a:defRPr sz="27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None/>
              <a:defRPr sz="27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None/>
              <a:defRPr sz="27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None/>
              <a:defRPr sz="27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394" name="Google Shape;394;p44"/>
          <p:cNvSpPr/>
          <p:nvPr/>
        </p:nvSpPr>
        <p:spPr>
          <a:xfrm>
            <a:off x="534739" y="2372850"/>
            <a:ext cx="1869300" cy="1677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p44"/>
          <p:cNvSpPr/>
          <p:nvPr/>
        </p:nvSpPr>
        <p:spPr>
          <a:xfrm>
            <a:off x="2603149" y="2372850"/>
            <a:ext cx="1869300" cy="1677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p44"/>
          <p:cNvSpPr/>
          <p:nvPr/>
        </p:nvSpPr>
        <p:spPr>
          <a:xfrm>
            <a:off x="4671559" y="2372850"/>
            <a:ext cx="1869300" cy="1677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p44"/>
          <p:cNvSpPr/>
          <p:nvPr/>
        </p:nvSpPr>
        <p:spPr>
          <a:xfrm>
            <a:off x="6739969" y="2372850"/>
            <a:ext cx="1869300" cy="1677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p44"/>
          <p:cNvSpPr/>
          <p:nvPr/>
        </p:nvSpPr>
        <p:spPr>
          <a:xfrm flipH="1" rot="10800000">
            <a:off x="534739" y="1551750"/>
            <a:ext cx="1869300" cy="8211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p44"/>
          <p:cNvSpPr/>
          <p:nvPr/>
        </p:nvSpPr>
        <p:spPr>
          <a:xfrm flipH="1" rot="10800000">
            <a:off x="2603149" y="1551750"/>
            <a:ext cx="1869300" cy="8211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p44"/>
          <p:cNvSpPr/>
          <p:nvPr/>
        </p:nvSpPr>
        <p:spPr>
          <a:xfrm flipH="1" rot="10800000">
            <a:off x="4671559" y="1551750"/>
            <a:ext cx="1869300" cy="8211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p44"/>
          <p:cNvSpPr/>
          <p:nvPr/>
        </p:nvSpPr>
        <p:spPr>
          <a:xfrm flipH="1" rot="10800000">
            <a:off x="6739969" y="1551750"/>
            <a:ext cx="1869300" cy="8211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p44"/>
          <p:cNvSpPr/>
          <p:nvPr/>
        </p:nvSpPr>
        <p:spPr>
          <a:xfrm>
            <a:off x="1223547" y="1716408"/>
            <a:ext cx="491700" cy="491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p44"/>
          <p:cNvSpPr txBox="1"/>
          <p:nvPr>
            <p:ph idx="1" type="subTitle"/>
          </p:nvPr>
        </p:nvSpPr>
        <p:spPr>
          <a:xfrm>
            <a:off x="686202" y="2624297"/>
            <a:ext cx="1566300" cy="3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DM Sans"/>
              <a:buNone/>
              <a:defRPr b="1" sz="11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DM Sans"/>
              <a:buNone/>
              <a:defRPr b="1" sz="11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DM Sans"/>
              <a:buNone/>
              <a:defRPr b="1" sz="11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DM Sans"/>
              <a:buNone/>
              <a:defRPr b="1" sz="11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DM Sans"/>
              <a:buNone/>
              <a:defRPr b="1" sz="11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DM Sans"/>
              <a:buNone/>
              <a:defRPr b="1" sz="11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DM Sans"/>
              <a:buNone/>
              <a:defRPr b="1" sz="11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DM Sans"/>
              <a:buNone/>
              <a:defRPr b="1" sz="11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DM Sans"/>
              <a:buNone/>
              <a:defRPr b="1" sz="11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404" name="Google Shape;404;p44"/>
          <p:cNvSpPr txBox="1"/>
          <p:nvPr>
            <p:ph idx="2" type="subTitle"/>
          </p:nvPr>
        </p:nvSpPr>
        <p:spPr>
          <a:xfrm>
            <a:off x="686202" y="2904628"/>
            <a:ext cx="1566300" cy="8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DM Sans"/>
              <a:buNone/>
              <a:defRPr sz="9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DM Sans"/>
              <a:buNone/>
              <a:defRPr sz="9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DM Sans"/>
              <a:buNone/>
              <a:defRPr sz="9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DM Sans"/>
              <a:buNone/>
              <a:defRPr sz="9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DM Sans"/>
              <a:buNone/>
              <a:defRPr sz="9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DM Sans"/>
              <a:buNone/>
              <a:defRPr sz="9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DM Sans"/>
              <a:buNone/>
              <a:defRPr sz="9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DM Sans"/>
              <a:buNone/>
              <a:defRPr sz="9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DM Sans"/>
              <a:buNone/>
              <a:defRPr sz="9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405" name="Google Shape;405;p44"/>
          <p:cNvSpPr/>
          <p:nvPr/>
        </p:nvSpPr>
        <p:spPr>
          <a:xfrm>
            <a:off x="3291957" y="1716408"/>
            <a:ext cx="491700" cy="491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" name="Google Shape;406;p44"/>
          <p:cNvSpPr txBox="1"/>
          <p:nvPr>
            <p:ph idx="3" type="subTitle"/>
          </p:nvPr>
        </p:nvSpPr>
        <p:spPr>
          <a:xfrm>
            <a:off x="2754612" y="2624297"/>
            <a:ext cx="1566300" cy="3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DM Sans"/>
              <a:buNone/>
              <a:defRPr b="1" sz="11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DM Sans"/>
              <a:buNone/>
              <a:defRPr b="1" sz="11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DM Sans"/>
              <a:buNone/>
              <a:defRPr b="1" sz="11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DM Sans"/>
              <a:buNone/>
              <a:defRPr b="1" sz="11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DM Sans"/>
              <a:buNone/>
              <a:defRPr b="1" sz="11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DM Sans"/>
              <a:buNone/>
              <a:defRPr b="1" sz="11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DM Sans"/>
              <a:buNone/>
              <a:defRPr b="1" sz="11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DM Sans"/>
              <a:buNone/>
              <a:defRPr b="1" sz="11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DM Sans"/>
              <a:buNone/>
              <a:defRPr b="1" sz="11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407" name="Google Shape;407;p44"/>
          <p:cNvSpPr txBox="1"/>
          <p:nvPr>
            <p:ph idx="4" type="subTitle"/>
          </p:nvPr>
        </p:nvSpPr>
        <p:spPr>
          <a:xfrm>
            <a:off x="2754612" y="2904628"/>
            <a:ext cx="1566300" cy="8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DM Sans"/>
              <a:buNone/>
              <a:defRPr sz="9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DM Sans"/>
              <a:buNone/>
              <a:defRPr sz="9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DM Sans"/>
              <a:buNone/>
              <a:defRPr sz="9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DM Sans"/>
              <a:buNone/>
              <a:defRPr sz="9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DM Sans"/>
              <a:buNone/>
              <a:defRPr sz="9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DM Sans"/>
              <a:buNone/>
              <a:defRPr sz="9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DM Sans"/>
              <a:buNone/>
              <a:defRPr sz="9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DM Sans"/>
              <a:buNone/>
              <a:defRPr sz="9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DM Sans"/>
              <a:buNone/>
              <a:defRPr sz="9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408" name="Google Shape;408;p44"/>
          <p:cNvSpPr/>
          <p:nvPr/>
        </p:nvSpPr>
        <p:spPr>
          <a:xfrm>
            <a:off x="5360367" y="1716408"/>
            <a:ext cx="491700" cy="491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p44"/>
          <p:cNvSpPr txBox="1"/>
          <p:nvPr>
            <p:ph idx="5" type="subTitle"/>
          </p:nvPr>
        </p:nvSpPr>
        <p:spPr>
          <a:xfrm>
            <a:off x="4823022" y="2624297"/>
            <a:ext cx="1566300" cy="3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DM Sans"/>
              <a:buNone/>
              <a:defRPr b="1" sz="11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DM Sans"/>
              <a:buNone/>
              <a:defRPr b="1" sz="11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DM Sans"/>
              <a:buNone/>
              <a:defRPr b="1" sz="11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DM Sans"/>
              <a:buNone/>
              <a:defRPr b="1" sz="11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DM Sans"/>
              <a:buNone/>
              <a:defRPr b="1" sz="11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DM Sans"/>
              <a:buNone/>
              <a:defRPr b="1" sz="11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DM Sans"/>
              <a:buNone/>
              <a:defRPr b="1" sz="11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DM Sans"/>
              <a:buNone/>
              <a:defRPr b="1" sz="11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DM Sans"/>
              <a:buNone/>
              <a:defRPr b="1" sz="11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410" name="Google Shape;410;p44"/>
          <p:cNvSpPr txBox="1"/>
          <p:nvPr>
            <p:ph idx="6" type="subTitle"/>
          </p:nvPr>
        </p:nvSpPr>
        <p:spPr>
          <a:xfrm>
            <a:off x="4823022" y="2904628"/>
            <a:ext cx="1566300" cy="8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DM Sans"/>
              <a:buNone/>
              <a:defRPr sz="9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DM Sans"/>
              <a:buNone/>
              <a:defRPr sz="9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DM Sans"/>
              <a:buNone/>
              <a:defRPr sz="9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DM Sans"/>
              <a:buNone/>
              <a:defRPr sz="9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DM Sans"/>
              <a:buNone/>
              <a:defRPr sz="9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DM Sans"/>
              <a:buNone/>
              <a:defRPr sz="9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DM Sans"/>
              <a:buNone/>
              <a:defRPr sz="9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DM Sans"/>
              <a:buNone/>
              <a:defRPr sz="9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DM Sans"/>
              <a:buNone/>
              <a:defRPr sz="9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411" name="Google Shape;411;p44"/>
          <p:cNvSpPr/>
          <p:nvPr/>
        </p:nvSpPr>
        <p:spPr>
          <a:xfrm>
            <a:off x="7428777" y="1716408"/>
            <a:ext cx="491700" cy="491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p44"/>
          <p:cNvSpPr txBox="1"/>
          <p:nvPr>
            <p:ph idx="7" type="subTitle"/>
          </p:nvPr>
        </p:nvSpPr>
        <p:spPr>
          <a:xfrm>
            <a:off x="6891432" y="2624297"/>
            <a:ext cx="1566300" cy="3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DM Sans"/>
              <a:buNone/>
              <a:defRPr b="1" sz="11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DM Sans"/>
              <a:buNone/>
              <a:defRPr b="1" sz="11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DM Sans"/>
              <a:buNone/>
              <a:defRPr b="1" sz="11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DM Sans"/>
              <a:buNone/>
              <a:defRPr b="1" sz="11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DM Sans"/>
              <a:buNone/>
              <a:defRPr b="1" sz="11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DM Sans"/>
              <a:buNone/>
              <a:defRPr b="1" sz="11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DM Sans"/>
              <a:buNone/>
              <a:defRPr b="1" sz="11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DM Sans"/>
              <a:buNone/>
              <a:defRPr b="1" sz="11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DM Sans"/>
              <a:buNone/>
              <a:defRPr b="1" sz="11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413" name="Google Shape;413;p44"/>
          <p:cNvSpPr txBox="1"/>
          <p:nvPr>
            <p:ph idx="8" type="subTitle"/>
          </p:nvPr>
        </p:nvSpPr>
        <p:spPr>
          <a:xfrm>
            <a:off x="6891432" y="2904628"/>
            <a:ext cx="1566300" cy="8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DM Sans"/>
              <a:buNone/>
              <a:defRPr sz="9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DM Sans"/>
              <a:buNone/>
              <a:defRPr sz="9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DM Sans"/>
              <a:buNone/>
              <a:defRPr sz="9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DM Sans"/>
              <a:buNone/>
              <a:defRPr sz="9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DM Sans"/>
              <a:buNone/>
              <a:defRPr sz="9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DM Sans"/>
              <a:buNone/>
              <a:defRPr sz="9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DM Sans"/>
              <a:buNone/>
              <a:defRPr sz="9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DM Sans"/>
              <a:buNone/>
              <a:defRPr sz="9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DM Sans"/>
              <a:buNone/>
              <a:defRPr sz="9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9_List2">
  <p:cSld name="TITLE_8_2_2_2_1_1_1_1_1_1_1"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5" name="Google Shape;415;p4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67429" y="4744238"/>
            <a:ext cx="227231" cy="281834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p45"/>
          <p:cNvSpPr txBox="1"/>
          <p:nvPr>
            <p:ph idx="12" type="sldNum"/>
          </p:nvPr>
        </p:nvSpPr>
        <p:spPr>
          <a:xfrm>
            <a:off x="8586613" y="4715606"/>
            <a:ext cx="228300" cy="28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buNone/>
              <a:defRPr sz="900">
                <a:solidFill>
                  <a:schemeClr val="accent4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1pPr>
            <a:lvl2pPr lvl="1" algn="r">
              <a:buNone/>
              <a:defRPr sz="900">
                <a:solidFill>
                  <a:schemeClr val="accent4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2pPr>
            <a:lvl3pPr lvl="2" algn="r">
              <a:buNone/>
              <a:defRPr sz="900">
                <a:solidFill>
                  <a:schemeClr val="accent4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3pPr>
            <a:lvl4pPr lvl="3" algn="r">
              <a:buNone/>
              <a:defRPr sz="900">
                <a:solidFill>
                  <a:schemeClr val="accent4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4pPr>
            <a:lvl5pPr lvl="4" algn="r">
              <a:buNone/>
              <a:defRPr sz="900">
                <a:solidFill>
                  <a:schemeClr val="accent4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5pPr>
            <a:lvl6pPr lvl="5" algn="r">
              <a:buNone/>
              <a:defRPr sz="900">
                <a:solidFill>
                  <a:schemeClr val="accent4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6pPr>
            <a:lvl7pPr lvl="6" algn="r">
              <a:buNone/>
              <a:defRPr sz="900">
                <a:solidFill>
                  <a:schemeClr val="accent4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7pPr>
            <a:lvl8pPr lvl="7" algn="r">
              <a:buNone/>
              <a:defRPr sz="900">
                <a:solidFill>
                  <a:schemeClr val="accent4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8pPr>
            <a:lvl9pPr lvl="8" algn="r">
              <a:buNone/>
              <a:defRPr sz="900">
                <a:solidFill>
                  <a:schemeClr val="accent4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17" name="Google Shape;417;p45"/>
          <p:cNvSpPr txBox="1"/>
          <p:nvPr>
            <p:ph type="title"/>
          </p:nvPr>
        </p:nvSpPr>
        <p:spPr>
          <a:xfrm>
            <a:off x="1607555" y="572644"/>
            <a:ext cx="5915100" cy="4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DM Sans"/>
              <a:buNone/>
              <a:defRPr b="1" sz="27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None/>
              <a:defRPr sz="27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None/>
              <a:defRPr sz="27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None/>
              <a:defRPr sz="27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None/>
              <a:defRPr sz="27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None/>
              <a:defRPr sz="27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None/>
              <a:defRPr sz="27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None/>
              <a:defRPr sz="27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None/>
              <a:defRPr sz="27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18" name="Google Shape;418;p45"/>
          <p:cNvSpPr txBox="1"/>
          <p:nvPr>
            <p:ph idx="1" type="subTitle"/>
          </p:nvPr>
        </p:nvSpPr>
        <p:spPr>
          <a:xfrm>
            <a:off x="998725" y="2281444"/>
            <a:ext cx="1813500" cy="3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None/>
              <a:defRPr b="1" sz="1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None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None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None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None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None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None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None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None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419" name="Google Shape;419;p45"/>
          <p:cNvSpPr txBox="1"/>
          <p:nvPr>
            <p:ph idx="2" type="subTitle"/>
          </p:nvPr>
        </p:nvSpPr>
        <p:spPr>
          <a:xfrm>
            <a:off x="998725" y="2764866"/>
            <a:ext cx="2901900" cy="13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DM Sans"/>
              <a:buNone/>
              <a:defRPr sz="11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DM Sans"/>
              <a:buNone/>
              <a:defRPr sz="11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DM Sans"/>
              <a:buNone/>
              <a:defRPr sz="11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DM Sans"/>
              <a:buNone/>
              <a:defRPr sz="11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DM Sans"/>
              <a:buNone/>
              <a:defRPr sz="11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DM Sans"/>
              <a:buNone/>
              <a:defRPr sz="11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DM Sans"/>
              <a:buNone/>
              <a:defRPr sz="11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DM Sans"/>
              <a:buNone/>
              <a:defRPr sz="11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DM Sans"/>
              <a:buNone/>
              <a:defRPr sz="11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420" name="Google Shape;420;p45"/>
          <p:cNvSpPr txBox="1"/>
          <p:nvPr>
            <p:ph idx="3" type="subTitle"/>
          </p:nvPr>
        </p:nvSpPr>
        <p:spPr>
          <a:xfrm>
            <a:off x="5339876" y="2281444"/>
            <a:ext cx="1813500" cy="3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None/>
              <a:defRPr b="1" sz="1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None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None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None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None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None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None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None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None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421" name="Google Shape;421;p45"/>
          <p:cNvSpPr txBox="1"/>
          <p:nvPr>
            <p:ph idx="4" type="subTitle"/>
          </p:nvPr>
        </p:nvSpPr>
        <p:spPr>
          <a:xfrm>
            <a:off x="5339876" y="2764866"/>
            <a:ext cx="2901900" cy="13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DM Sans"/>
              <a:buNone/>
              <a:defRPr sz="11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DM Sans"/>
              <a:buNone/>
              <a:defRPr sz="11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DM Sans"/>
              <a:buNone/>
              <a:defRPr sz="11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DM Sans"/>
              <a:buNone/>
              <a:defRPr sz="11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DM Sans"/>
              <a:buNone/>
              <a:defRPr sz="11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DM Sans"/>
              <a:buNone/>
              <a:defRPr sz="11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DM Sans"/>
              <a:buNone/>
              <a:defRPr sz="11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DM Sans"/>
              <a:buNone/>
              <a:defRPr sz="11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DM Sans"/>
              <a:buNone/>
              <a:defRPr sz="11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422" name="Google Shape;422;p45"/>
          <p:cNvSpPr/>
          <p:nvPr/>
        </p:nvSpPr>
        <p:spPr>
          <a:xfrm>
            <a:off x="998716" y="1484939"/>
            <a:ext cx="491700" cy="491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" name="Google Shape;423;p45"/>
          <p:cNvSpPr/>
          <p:nvPr/>
        </p:nvSpPr>
        <p:spPr>
          <a:xfrm>
            <a:off x="5339871" y="1484930"/>
            <a:ext cx="491700" cy="491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9_List3 Split">
  <p:cSld name="TITLE_8_2_2_2_1_1_1_1_1_1_1_1"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5" name="Google Shape;425;p4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67429" y="4744238"/>
            <a:ext cx="227231" cy="281834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46"/>
          <p:cNvSpPr txBox="1"/>
          <p:nvPr>
            <p:ph idx="12" type="sldNum"/>
          </p:nvPr>
        </p:nvSpPr>
        <p:spPr>
          <a:xfrm>
            <a:off x="8586613" y="4715606"/>
            <a:ext cx="228300" cy="28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buNone/>
              <a:defRPr sz="900">
                <a:solidFill>
                  <a:schemeClr val="accent4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1pPr>
            <a:lvl2pPr lvl="1" algn="r">
              <a:buNone/>
              <a:defRPr sz="900">
                <a:solidFill>
                  <a:schemeClr val="accent4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2pPr>
            <a:lvl3pPr lvl="2" algn="r">
              <a:buNone/>
              <a:defRPr sz="900">
                <a:solidFill>
                  <a:schemeClr val="accent4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3pPr>
            <a:lvl4pPr lvl="3" algn="r">
              <a:buNone/>
              <a:defRPr sz="900">
                <a:solidFill>
                  <a:schemeClr val="accent4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4pPr>
            <a:lvl5pPr lvl="4" algn="r">
              <a:buNone/>
              <a:defRPr sz="900">
                <a:solidFill>
                  <a:schemeClr val="accent4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5pPr>
            <a:lvl6pPr lvl="5" algn="r">
              <a:buNone/>
              <a:defRPr sz="900">
                <a:solidFill>
                  <a:schemeClr val="accent4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6pPr>
            <a:lvl7pPr lvl="6" algn="r">
              <a:buNone/>
              <a:defRPr sz="900">
                <a:solidFill>
                  <a:schemeClr val="accent4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7pPr>
            <a:lvl8pPr lvl="7" algn="r">
              <a:buNone/>
              <a:defRPr sz="900">
                <a:solidFill>
                  <a:schemeClr val="accent4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8pPr>
            <a:lvl9pPr lvl="8" algn="r">
              <a:buNone/>
              <a:defRPr sz="900">
                <a:solidFill>
                  <a:schemeClr val="accent4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27" name="Google Shape;427;p46"/>
          <p:cNvSpPr/>
          <p:nvPr/>
        </p:nvSpPr>
        <p:spPr>
          <a:xfrm>
            <a:off x="4573725" y="0"/>
            <a:ext cx="4570200" cy="51435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latin typeface="JetBrains Mono"/>
              <a:ea typeface="JetBrains Mono"/>
              <a:cs typeface="JetBrains Mono"/>
              <a:sym typeface="JetBrains Mono"/>
            </a:endParaRPr>
          </a:p>
        </p:txBody>
      </p:sp>
      <p:sp>
        <p:nvSpPr>
          <p:cNvPr id="428" name="Google Shape;428;p46"/>
          <p:cNvSpPr txBox="1"/>
          <p:nvPr>
            <p:ph idx="1" type="body"/>
          </p:nvPr>
        </p:nvSpPr>
        <p:spPr>
          <a:xfrm>
            <a:off x="329153" y="1457325"/>
            <a:ext cx="3428700" cy="24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DM Sans"/>
              <a:buChar char="●"/>
              <a:defRPr sz="13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-311150" lvl="1" marL="914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DM Sans"/>
              <a:buChar char="○"/>
              <a:defRPr sz="13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-311150" lvl="2" marL="1371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DM Sans"/>
              <a:buChar char="■"/>
              <a:defRPr sz="13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-311150" lvl="3" marL="1828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DM Sans"/>
              <a:buChar char="●"/>
              <a:defRPr sz="13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-311150" lvl="4" marL="22860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DM Sans"/>
              <a:buChar char="○"/>
              <a:defRPr sz="13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-311150" lvl="5" marL="2743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DM Sans"/>
              <a:buChar char="■"/>
              <a:defRPr sz="13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-311150" lvl="6" marL="3200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DM Sans"/>
              <a:buChar char="●"/>
              <a:defRPr sz="13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-311150" lvl="7" marL="3657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DM Sans"/>
              <a:buChar char="○"/>
              <a:defRPr sz="13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-311150" lvl="8" marL="4114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DM Sans"/>
              <a:buChar char="■"/>
              <a:defRPr sz="13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429" name="Google Shape;429;p46"/>
          <p:cNvSpPr txBox="1"/>
          <p:nvPr>
            <p:ph type="title"/>
          </p:nvPr>
        </p:nvSpPr>
        <p:spPr>
          <a:xfrm>
            <a:off x="329153" y="342900"/>
            <a:ext cx="3428700" cy="7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DM Sans"/>
              <a:buNone/>
              <a:defRPr b="1" sz="27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None/>
              <a:defRPr sz="27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None/>
              <a:defRPr sz="27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None/>
              <a:defRPr sz="27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None/>
              <a:defRPr sz="27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None/>
              <a:defRPr sz="27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None/>
              <a:defRPr sz="27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None/>
              <a:defRPr sz="27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None/>
              <a:defRPr sz="27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30" name="Google Shape;430;p46"/>
          <p:cNvSpPr/>
          <p:nvPr/>
        </p:nvSpPr>
        <p:spPr>
          <a:xfrm>
            <a:off x="4327891" y="657539"/>
            <a:ext cx="491700" cy="491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1" name="Google Shape;431;p46"/>
          <p:cNvSpPr/>
          <p:nvPr/>
        </p:nvSpPr>
        <p:spPr>
          <a:xfrm>
            <a:off x="4327891" y="2150269"/>
            <a:ext cx="491700" cy="491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Google Shape;432;p46"/>
          <p:cNvSpPr/>
          <p:nvPr/>
        </p:nvSpPr>
        <p:spPr>
          <a:xfrm>
            <a:off x="4326157" y="3643003"/>
            <a:ext cx="491700" cy="491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46"/>
          <p:cNvSpPr txBox="1"/>
          <p:nvPr>
            <p:ph idx="2" type="subTitle"/>
          </p:nvPr>
        </p:nvSpPr>
        <p:spPr>
          <a:xfrm>
            <a:off x="5242360" y="1087734"/>
            <a:ext cx="2901900" cy="5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DM Sans"/>
              <a:buNone/>
              <a:defRPr sz="12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DM Sans"/>
              <a:buNone/>
              <a:defRPr sz="12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DM Sans"/>
              <a:buNone/>
              <a:defRPr sz="12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DM Sans"/>
              <a:buNone/>
              <a:defRPr sz="12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DM Sans"/>
              <a:buNone/>
              <a:defRPr sz="12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DM Sans"/>
              <a:buNone/>
              <a:defRPr sz="12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DM Sans"/>
              <a:buNone/>
              <a:defRPr sz="12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DM Sans"/>
              <a:buNone/>
              <a:defRPr sz="12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DM Sans"/>
              <a:buNone/>
              <a:defRPr sz="12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434" name="Google Shape;434;p46"/>
          <p:cNvSpPr txBox="1"/>
          <p:nvPr>
            <p:ph idx="3" type="subTitle"/>
          </p:nvPr>
        </p:nvSpPr>
        <p:spPr>
          <a:xfrm>
            <a:off x="5237532" y="657544"/>
            <a:ext cx="2901900" cy="3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None/>
              <a:defRPr b="1" sz="1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None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None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None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None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None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None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None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None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435" name="Google Shape;435;p46"/>
          <p:cNvSpPr txBox="1"/>
          <p:nvPr>
            <p:ph idx="4" type="subTitle"/>
          </p:nvPr>
        </p:nvSpPr>
        <p:spPr>
          <a:xfrm>
            <a:off x="5242360" y="2580464"/>
            <a:ext cx="2901900" cy="5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DM Sans"/>
              <a:buNone/>
              <a:defRPr sz="12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DM Sans"/>
              <a:buNone/>
              <a:defRPr sz="12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DM Sans"/>
              <a:buNone/>
              <a:defRPr sz="12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DM Sans"/>
              <a:buNone/>
              <a:defRPr sz="12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DM Sans"/>
              <a:buNone/>
              <a:defRPr sz="12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DM Sans"/>
              <a:buNone/>
              <a:defRPr sz="12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DM Sans"/>
              <a:buNone/>
              <a:defRPr sz="12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DM Sans"/>
              <a:buNone/>
              <a:defRPr sz="12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DM Sans"/>
              <a:buNone/>
              <a:defRPr sz="12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436" name="Google Shape;436;p46"/>
          <p:cNvSpPr txBox="1"/>
          <p:nvPr>
            <p:ph idx="5" type="subTitle"/>
          </p:nvPr>
        </p:nvSpPr>
        <p:spPr>
          <a:xfrm>
            <a:off x="5237532" y="2150273"/>
            <a:ext cx="2901900" cy="3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None/>
              <a:defRPr b="1" sz="1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None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None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None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None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None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None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None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None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437" name="Google Shape;437;p46"/>
          <p:cNvSpPr txBox="1"/>
          <p:nvPr>
            <p:ph idx="6" type="subTitle"/>
          </p:nvPr>
        </p:nvSpPr>
        <p:spPr>
          <a:xfrm>
            <a:off x="5242360" y="4073198"/>
            <a:ext cx="2901900" cy="5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DM Sans"/>
              <a:buNone/>
              <a:defRPr sz="12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DM Sans"/>
              <a:buNone/>
              <a:defRPr sz="12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DM Sans"/>
              <a:buNone/>
              <a:defRPr sz="12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DM Sans"/>
              <a:buNone/>
              <a:defRPr sz="12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DM Sans"/>
              <a:buNone/>
              <a:defRPr sz="12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DM Sans"/>
              <a:buNone/>
              <a:defRPr sz="12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DM Sans"/>
              <a:buNone/>
              <a:defRPr sz="12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DM Sans"/>
              <a:buNone/>
              <a:defRPr sz="12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DM Sans"/>
              <a:buNone/>
              <a:defRPr sz="12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438" name="Google Shape;438;p46"/>
          <p:cNvSpPr txBox="1"/>
          <p:nvPr>
            <p:ph idx="7" type="subTitle"/>
          </p:nvPr>
        </p:nvSpPr>
        <p:spPr>
          <a:xfrm>
            <a:off x="5237532" y="3643008"/>
            <a:ext cx="2901900" cy="3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None/>
              <a:defRPr b="1" sz="1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None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None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None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None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None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None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None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None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9_List4 Split">
  <p:cSld name="TITLE_8_2_2_2_1_1_1_1_1_1_1_1_1"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47"/>
          <p:cNvSpPr/>
          <p:nvPr/>
        </p:nvSpPr>
        <p:spPr>
          <a:xfrm>
            <a:off x="-2606" y="0"/>
            <a:ext cx="9144000" cy="20145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latin typeface="JetBrains Mono"/>
              <a:ea typeface="JetBrains Mono"/>
              <a:cs typeface="JetBrains Mono"/>
              <a:sym typeface="JetBrains Mono"/>
            </a:endParaRPr>
          </a:p>
        </p:txBody>
      </p:sp>
      <p:pic>
        <p:nvPicPr>
          <p:cNvPr id="441" name="Google Shape;441;p4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67429" y="4744238"/>
            <a:ext cx="227231" cy="281834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47"/>
          <p:cNvSpPr txBox="1"/>
          <p:nvPr>
            <p:ph idx="12" type="sldNum"/>
          </p:nvPr>
        </p:nvSpPr>
        <p:spPr>
          <a:xfrm>
            <a:off x="8586613" y="4715606"/>
            <a:ext cx="228300" cy="28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buNone/>
              <a:defRPr sz="900">
                <a:solidFill>
                  <a:schemeClr val="accent4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1pPr>
            <a:lvl2pPr lvl="1" algn="r">
              <a:buNone/>
              <a:defRPr sz="900">
                <a:solidFill>
                  <a:schemeClr val="accent4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2pPr>
            <a:lvl3pPr lvl="2" algn="r">
              <a:buNone/>
              <a:defRPr sz="900">
                <a:solidFill>
                  <a:schemeClr val="accent4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3pPr>
            <a:lvl4pPr lvl="3" algn="r">
              <a:buNone/>
              <a:defRPr sz="900">
                <a:solidFill>
                  <a:schemeClr val="accent4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4pPr>
            <a:lvl5pPr lvl="4" algn="r">
              <a:buNone/>
              <a:defRPr sz="900">
                <a:solidFill>
                  <a:schemeClr val="accent4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5pPr>
            <a:lvl6pPr lvl="5" algn="r">
              <a:buNone/>
              <a:defRPr sz="900">
                <a:solidFill>
                  <a:schemeClr val="accent4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6pPr>
            <a:lvl7pPr lvl="6" algn="r">
              <a:buNone/>
              <a:defRPr sz="900">
                <a:solidFill>
                  <a:schemeClr val="accent4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7pPr>
            <a:lvl8pPr lvl="7" algn="r">
              <a:buNone/>
              <a:defRPr sz="900">
                <a:solidFill>
                  <a:schemeClr val="accent4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8pPr>
            <a:lvl9pPr lvl="8" algn="r">
              <a:buNone/>
              <a:defRPr sz="900">
                <a:solidFill>
                  <a:schemeClr val="accent4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43" name="Google Shape;443;p47"/>
          <p:cNvSpPr txBox="1"/>
          <p:nvPr>
            <p:ph type="title"/>
          </p:nvPr>
        </p:nvSpPr>
        <p:spPr>
          <a:xfrm>
            <a:off x="329153" y="342900"/>
            <a:ext cx="6010500" cy="7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DM Sans"/>
              <a:buNone/>
              <a:defRPr b="1" sz="27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None/>
              <a:defRPr sz="27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None/>
              <a:defRPr sz="27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None/>
              <a:defRPr sz="27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None/>
              <a:defRPr sz="27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None/>
              <a:defRPr sz="27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None/>
              <a:defRPr sz="27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None/>
              <a:defRPr sz="27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None/>
              <a:defRPr sz="27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44" name="Google Shape;444;p47"/>
          <p:cNvSpPr txBox="1"/>
          <p:nvPr>
            <p:ph idx="1" type="subTitle"/>
          </p:nvPr>
        </p:nvSpPr>
        <p:spPr>
          <a:xfrm>
            <a:off x="329153" y="944569"/>
            <a:ext cx="5472300" cy="2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None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None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None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None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None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None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None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None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None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445" name="Google Shape;445;p47"/>
          <p:cNvSpPr/>
          <p:nvPr/>
        </p:nvSpPr>
        <p:spPr>
          <a:xfrm>
            <a:off x="1112655" y="1850681"/>
            <a:ext cx="491700" cy="491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p47"/>
          <p:cNvSpPr txBox="1"/>
          <p:nvPr>
            <p:ph idx="2" type="subTitle"/>
          </p:nvPr>
        </p:nvSpPr>
        <p:spPr>
          <a:xfrm>
            <a:off x="490382" y="3106350"/>
            <a:ext cx="1736100" cy="12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DM Sans"/>
              <a:buNone/>
              <a:defRPr sz="12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DM Sans"/>
              <a:buNone/>
              <a:defRPr sz="12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DM Sans"/>
              <a:buNone/>
              <a:defRPr sz="12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DM Sans"/>
              <a:buNone/>
              <a:defRPr sz="12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DM Sans"/>
              <a:buNone/>
              <a:defRPr sz="12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DM Sans"/>
              <a:buNone/>
              <a:defRPr sz="12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DM Sans"/>
              <a:buNone/>
              <a:defRPr sz="12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DM Sans"/>
              <a:buNone/>
              <a:defRPr sz="12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DM Sans"/>
              <a:buNone/>
              <a:defRPr sz="12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447" name="Google Shape;447;p47"/>
          <p:cNvSpPr txBox="1"/>
          <p:nvPr>
            <p:ph idx="3" type="subTitle"/>
          </p:nvPr>
        </p:nvSpPr>
        <p:spPr>
          <a:xfrm>
            <a:off x="490382" y="2676159"/>
            <a:ext cx="1736100" cy="3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None/>
              <a:defRPr b="1" sz="1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None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None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None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None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None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None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None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None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448" name="Google Shape;448;p47"/>
          <p:cNvSpPr/>
          <p:nvPr/>
        </p:nvSpPr>
        <p:spPr>
          <a:xfrm>
            <a:off x="3255001" y="1850681"/>
            <a:ext cx="491700" cy="491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" name="Google Shape;449;p47"/>
          <p:cNvSpPr txBox="1"/>
          <p:nvPr>
            <p:ph idx="4" type="subTitle"/>
          </p:nvPr>
        </p:nvSpPr>
        <p:spPr>
          <a:xfrm>
            <a:off x="2632729" y="3106350"/>
            <a:ext cx="1736100" cy="12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DM Sans"/>
              <a:buNone/>
              <a:defRPr sz="12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DM Sans"/>
              <a:buNone/>
              <a:defRPr sz="12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DM Sans"/>
              <a:buNone/>
              <a:defRPr sz="12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DM Sans"/>
              <a:buNone/>
              <a:defRPr sz="12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DM Sans"/>
              <a:buNone/>
              <a:defRPr sz="12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DM Sans"/>
              <a:buNone/>
              <a:defRPr sz="12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DM Sans"/>
              <a:buNone/>
              <a:defRPr sz="12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DM Sans"/>
              <a:buNone/>
              <a:defRPr sz="12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DM Sans"/>
              <a:buNone/>
              <a:defRPr sz="12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450" name="Google Shape;450;p47"/>
          <p:cNvSpPr txBox="1"/>
          <p:nvPr>
            <p:ph idx="5" type="subTitle"/>
          </p:nvPr>
        </p:nvSpPr>
        <p:spPr>
          <a:xfrm>
            <a:off x="2632729" y="2676159"/>
            <a:ext cx="1736100" cy="3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None/>
              <a:defRPr b="1" sz="1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None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None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None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None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None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None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None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None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451" name="Google Shape;451;p47"/>
          <p:cNvSpPr/>
          <p:nvPr/>
        </p:nvSpPr>
        <p:spPr>
          <a:xfrm>
            <a:off x="5386862" y="1850681"/>
            <a:ext cx="491700" cy="491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p47"/>
          <p:cNvSpPr txBox="1"/>
          <p:nvPr>
            <p:ph idx="6" type="subTitle"/>
          </p:nvPr>
        </p:nvSpPr>
        <p:spPr>
          <a:xfrm>
            <a:off x="4764590" y="3106350"/>
            <a:ext cx="1736100" cy="12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DM Sans"/>
              <a:buNone/>
              <a:defRPr sz="12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DM Sans"/>
              <a:buNone/>
              <a:defRPr sz="12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DM Sans"/>
              <a:buNone/>
              <a:defRPr sz="12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DM Sans"/>
              <a:buNone/>
              <a:defRPr sz="12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DM Sans"/>
              <a:buNone/>
              <a:defRPr sz="12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DM Sans"/>
              <a:buNone/>
              <a:defRPr sz="12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DM Sans"/>
              <a:buNone/>
              <a:defRPr sz="12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DM Sans"/>
              <a:buNone/>
              <a:defRPr sz="12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DM Sans"/>
              <a:buNone/>
              <a:defRPr sz="12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453" name="Google Shape;453;p47"/>
          <p:cNvSpPr txBox="1"/>
          <p:nvPr>
            <p:ph idx="7" type="subTitle"/>
          </p:nvPr>
        </p:nvSpPr>
        <p:spPr>
          <a:xfrm>
            <a:off x="4764590" y="2676159"/>
            <a:ext cx="1736100" cy="3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None/>
              <a:defRPr b="1" sz="1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None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None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None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None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None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None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None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None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454" name="Google Shape;454;p47"/>
          <p:cNvSpPr/>
          <p:nvPr/>
        </p:nvSpPr>
        <p:spPr>
          <a:xfrm>
            <a:off x="7536862" y="1850681"/>
            <a:ext cx="491700" cy="491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" name="Google Shape;455;p47"/>
          <p:cNvSpPr txBox="1"/>
          <p:nvPr>
            <p:ph idx="8" type="subTitle"/>
          </p:nvPr>
        </p:nvSpPr>
        <p:spPr>
          <a:xfrm>
            <a:off x="6914590" y="3106350"/>
            <a:ext cx="1736100" cy="12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DM Sans"/>
              <a:buNone/>
              <a:defRPr sz="12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DM Sans"/>
              <a:buNone/>
              <a:defRPr sz="12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DM Sans"/>
              <a:buNone/>
              <a:defRPr sz="12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DM Sans"/>
              <a:buNone/>
              <a:defRPr sz="12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DM Sans"/>
              <a:buNone/>
              <a:defRPr sz="12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DM Sans"/>
              <a:buNone/>
              <a:defRPr sz="12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DM Sans"/>
              <a:buNone/>
              <a:defRPr sz="12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DM Sans"/>
              <a:buNone/>
              <a:defRPr sz="12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DM Sans"/>
              <a:buNone/>
              <a:defRPr sz="12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456" name="Google Shape;456;p47"/>
          <p:cNvSpPr txBox="1"/>
          <p:nvPr>
            <p:ph idx="9" type="subTitle"/>
          </p:nvPr>
        </p:nvSpPr>
        <p:spPr>
          <a:xfrm>
            <a:off x="6914590" y="2676159"/>
            <a:ext cx="1736100" cy="3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None/>
              <a:defRPr b="1" sz="1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None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None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None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None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None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None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None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None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_AgendaHeavy">
  <p:cSld name="TITLE_8_2_2_1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48"/>
          <p:cNvSpPr/>
          <p:nvPr/>
        </p:nvSpPr>
        <p:spPr>
          <a:xfrm>
            <a:off x="4573725" y="-7144"/>
            <a:ext cx="4583400" cy="51507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latin typeface="JetBrains Mono"/>
              <a:ea typeface="JetBrains Mono"/>
              <a:cs typeface="JetBrains Mono"/>
              <a:sym typeface="JetBrains Mono"/>
            </a:endParaRPr>
          </a:p>
        </p:txBody>
      </p:sp>
      <p:sp>
        <p:nvSpPr>
          <p:cNvPr id="459" name="Google Shape;459;p48"/>
          <p:cNvSpPr txBox="1"/>
          <p:nvPr>
            <p:ph type="title"/>
          </p:nvPr>
        </p:nvSpPr>
        <p:spPr>
          <a:xfrm>
            <a:off x="343607" y="342900"/>
            <a:ext cx="34863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DM Sans"/>
              <a:buNone/>
              <a:defRPr b="1" sz="27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"/>
              <a:buFont typeface="DM Sans"/>
              <a:buNone/>
              <a:defRPr b="1" sz="5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"/>
              <a:buFont typeface="DM Sans"/>
              <a:buNone/>
              <a:defRPr b="1" sz="5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"/>
              <a:buFont typeface="DM Sans"/>
              <a:buNone/>
              <a:defRPr b="1" sz="5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"/>
              <a:buFont typeface="DM Sans"/>
              <a:buNone/>
              <a:defRPr b="1" sz="5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"/>
              <a:buFont typeface="DM Sans"/>
              <a:buNone/>
              <a:defRPr b="1" sz="5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"/>
              <a:buFont typeface="DM Sans"/>
              <a:buNone/>
              <a:defRPr b="1" sz="5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"/>
              <a:buFont typeface="DM Sans"/>
              <a:buNone/>
              <a:defRPr b="1" sz="5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"/>
              <a:buFont typeface="DM Sans"/>
              <a:buNone/>
              <a:defRPr b="1" sz="5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460" name="Google Shape;460;p48"/>
          <p:cNvSpPr txBox="1"/>
          <p:nvPr>
            <p:ph idx="1" type="body"/>
          </p:nvPr>
        </p:nvSpPr>
        <p:spPr>
          <a:xfrm>
            <a:off x="329153" y="1478756"/>
            <a:ext cx="2621100" cy="27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DM Sans"/>
              <a:buChar char="●"/>
              <a:defRPr sz="13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-311150" lvl="1" marL="914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DM Sans"/>
              <a:buChar char="○"/>
              <a:defRPr sz="13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-311150" lvl="2" marL="1371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DM Sans"/>
              <a:buChar char="■"/>
              <a:defRPr sz="13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-311150" lvl="3" marL="1828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DM Sans"/>
              <a:buChar char="●"/>
              <a:defRPr sz="13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-311150" lvl="4" marL="22860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DM Sans"/>
              <a:buChar char="○"/>
              <a:defRPr sz="13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-311150" lvl="5" marL="2743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DM Sans"/>
              <a:buChar char="■"/>
              <a:defRPr sz="13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-311150" lvl="6" marL="3200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DM Sans"/>
              <a:buChar char="●"/>
              <a:defRPr sz="13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-311150" lvl="7" marL="3657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DM Sans"/>
              <a:buChar char="○"/>
              <a:defRPr sz="13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-311150" lvl="8" marL="4114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DM Sans"/>
              <a:buChar char="■"/>
              <a:defRPr sz="13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461" name="Google Shape;461;p48"/>
          <p:cNvSpPr txBox="1"/>
          <p:nvPr>
            <p:ph idx="2" type="body"/>
          </p:nvPr>
        </p:nvSpPr>
        <p:spPr>
          <a:xfrm>
            <a:off x="5186886" y="342900"/>
            <a:ext cx="3357000" cy="3836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342900" lvl="0" marL="4572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●"/>
              <a:defRPr b="1" sz="1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-342900" lvl="1" marL="9144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○"/>
              <a:defRPr b="1" sz="1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-342900" lvl="2" marL="13716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■"/>
              <a:defRPr b="1" sz="1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-342900" lvl="3" marL="18288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●"/>
              <a:defRPr b="1" sz="1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-342900" lvl="4" marL="22860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○"/>
              <a:defRPr b="1" sz="1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-342900" lvl="5" marL="27432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■"/>
              <a:defRPr b="1" sz="1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-342900" lvl="6" marL="32004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●"/>
              <a:defRPr b="1" sz="1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-342900" lvl="7" marL="36576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○"/>
              <a:defRPr b="1" sz="1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-342900" lvl="8" marL="41148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■"/>
              <a:defRPr b="1" sz="1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pic>
        <p:nvPicPr>
          <p:cNvPr id="462" name="Google Shape;462;p4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67429" y="4744238"/>
            <a:ext cx="227231" cy="281834"/>
          </a:xfrm>
          <a:prstGeom prst="rect">
            <a:avLst/>
          </a:prstGeom>
          <a:noFill/>
          <a:ln>
            <a:noFill/>
          </a:ln>
        </p:spPr>
      </p:pic>
      <p:sp>
        <p:nvSpPr>
          <p:cNvPr id="463" name="Google Shape;463;p48"/>
          <p:cNvSpPr txBox="1"/>
          <p:nvPr>
            <p:ph idx="12" type="sldNum"/>
          </p:nvPr>
        </p:nvSpPr>
        <p:spPr>
          <a:xfrm>
            <a:off x="8586613" y="4715606"/>
            <a:ext cx="228300" cy="28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buNone/>
              <a:defRPr sz="900">
                <a:solidFill>
                  <a:schemeClr val="accent4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1pPr>
            <a:lvl2pPr lvl="1" algn="r">
              <a:buNone/>
              <a:defRPr sz="900">
                <a:solidFill>
                  <a:schemeClr val="accent4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2pPr>
            <a:lvl3pPr lvl="2" algn="r">
              <a:buNone/>
              <a:defRPr sz="900">
                <a:solidFill>
                  <a:schemeClr val="accent4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3pPr>
            <a:lvl4pPr lvl="3" algn="r">
              <a:buNone/>
              <a:defRPr sz="900">
                <a:solidFill>
                  <a:schemeClr val="accent4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4pPr>
            <a:lvl5pPr lvl="4" algn="r">
              <a:buNone/>
              <a:defRPr sz="900">
                <a:solidFill>
                  <a:schemeClr val="accent4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5pPr>
            <a:lvl6pPr lvl="5" algn="r">
              <a:buNone/>
              <a:defRPr sz="900">
                <a:solidFill>
                  <a:schemeClr val="accent4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6pPr>
            <a:lvl7pPr lvl="6" algn="r">
              <a:buNone/>
              <a:defRPr sz="900">
                <a:solidFill>
                  <a:schemeClr val="accent4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7pPr>
            <a:lvl8pPr lvl="7" algn="r">
              <a:buNone/>
              <a:defRPr sz="900">
                <a:solidFill>
                  <a:schemeClr val="accent4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8pPr>
            <a:lvl9pPr lvl="8" algn="r">
              <a:buNone/>
              <a:defRPr sz="900">
                <a:solidFill>
                  <a:schemeClr val="accent4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540">
          <p15:clr>
            <a:srgbClr val="FA7B17"/>
          </p15:clr>
        </p15:guide>
        <p15:guide id="2" orient="horz" pos="719">
          <p15:clr>
            <a:srgbClr val="FA7B17"/>
          </p15:clr>
        </p15:guide>
        <p15:guide id="3" orient="horz" pos="899">
          <p15:clr>
            <a:srgbClr val="FA7B17"/>
          </p15:clr>
        </p15:guide>
        <p15:guide id="4" orient="horz" pos="1080">
          <p15:clr>
            <a:srgbClr val="FA7B17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_Blank_Black">
  <p:cSld name="TITLE_8_2_1_1">
    <p:bg>
      <p:bgPr>
        <a:solidFill>
          <a:schemeClr val="lt2"/>
        </a:solidFill>
      </p:bgPr>
    </p:bg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49"/>
          <p:cNvSpPr txBox="1"/>
          <p:nvPr>
            <p:ph idx="12" type="sldNum"/>
          </p:nvPr>
        </p:nvSpPr>
        <p:spPr>
          <a:xfrm>
            <a:off x="8586613" y="4715606"/>
            <a:ext cx="228300" cy="28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66" name="Google Shape;466;p4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72009" y="4743450"/>
            <a:ext cx="228226" cy="2830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_Blank_Blue">
  <p:cSld name="TITLE_8_2_1_1_1">
    <p:bg>
      <p:bgPr>
        <a:solidFill>
          <a:schemeClr val="accent2"/>
        </a:solidFill>
      </p:bgPr>
    </p:bg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8" name="Google Shape;468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72009" y="4743450"/>
            <a:ext cx="228226" cy="283071"/>
          </a:xfrm>
          <a:prstGeom prst="rect">
            <a:avLst/>
          </a:prstGeom>
          <a:noFill/>
          <a:ln>
            <a:noFill/>
          </a:ln>
        </p:spPr>
      </p:pic>
      <p:sp>
        <p:nvSpPr>
          <p:cNvPr id="469" name="Google Shape;469;p50"/>
          <p:cNvSpPr txBox="1"/>
          <p:nvPr>
            <p:ph idx="12" type="sldNum"/>
          </p:nvPr>
        </p:nvSpPr>
        <p:spPr>
          <a:xfrm>
            <a:off x="8586613" y="4715606"/>
            <a:ext cx="228300" cy="28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_Text-heavy">
  <p:cSld name="CUSTOM_2">
    <p:bg>
      <p:bgPr>
        <a:solidFill>
          <a:srgbClr val="000000">
            <a:alpha val="0"/>
          </a:srgbClr>
        </a:solidFill>
      </p:bgPr>
    </p:bg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51"/>
          <p:cNvSpPr txBox="1"/>
          <p:nvPr>
            <p:ph type="title"/>
          </p:nvPr>
        </p:nvSpPr>
        <p:spPr>
          <a:xfrm>
            <a:off x="330268" y="342900"/>
            <a:ext cx="6400800" cy="5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DM Sans"/>
              <a:buNone/>
              <a:defRPr b="1" sz="27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DM Sans"/>
              <a:buNone/>
              <a:defRPr b="1" sz="27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DM Sans"/>
              <a:buNone/>
              <a:defRPr b="1" sz="27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DM Sans"/>
              <a:buNone/>
              <a:defRPr b="1" sz="27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DM Sans"/>
              <a:buNone/>
              <a:defRPr b="1" sz="27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DM Sans"/>
              <a:buNone/>
              <a:defRPr b="1" sz="27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DM Sans"/>
              <a:buNone/>
              <a:defRPr b="1" sz="27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DM Sans"/>
              <a:buNone/>
              <a:defRPr b="1" sz="27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DM Sans"/>
              <a:buNone/>
              <a:defRPr b="1" sz="27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472" name="Google Shape;472;p51"/>
          <p:cNvSpPr txBox="1"/>
          <p:nvPr>
            <p:ph idx="1" type="subTitle"/>
          </p:nvPr>
        </p:nvSpPr>
        <p:spPr>
          <a:xfrm>
            <a:off x="330268" y="882084"/>
            <a:ext cx="6400800" cy="2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None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None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None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None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None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None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None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None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None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473" name="Google Shape;473;p51"/>
          <p:cNvSpPr txBox="1"/>
          <p:nvPr>
            <p:ph idx="2" type="body"/>
          </p:nvPr>
        </p:nvSpPr>
        <p:spPr>
          <a:xfrm>
            <a:off x="330268" y="1404938"/>
            <a:ext cx="54864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DM Sans"/>
              <a:buChar char="●"/>
              <a:defRPr sz="11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DM Sans"/>
              <a:buChar char="○"/>
              <a:defRPr sz="11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DM Sans"/>
              <a:buChar char="■"/>
              <a:defRPr sz="11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DM Sans"/>
              <a:buChar char="●"/>
              <a:defRPr sz="11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DM Sans"/>
              <a:buChar char="○"/>
              <a:defRPr sz="11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DM Sans"/>
              <a:buChar char="■"/>
              <a:defRPr sz="11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DM Sans"/>
              <a:buChar char="●"/>
              <a:defRPr sz="11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DM Sans"/>
              <a:buChar char="○"/>
              <a:defRPr sz="11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DM Sans"/>
              <a:buChar char="■"/>
              <a:defRPr sz="11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pic>
        <p:nvPicPr>
          <p:cNvPr id="474" name="Google Shape;474;p5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67429" y="4744238"/>
            <a:ext cx="227231" cy="281834"/>
          </a:xfrm>
          <a:prstGeom prst="rect">
            <a:avLst/>
          </a:prstGeom>
          <a:noFill/>
          <a:ln>
            <a:noFill/>
          </a:ln>
        </p:spPr>
      </p:pic>
      <p:sp>
        <p:nvSpPr>
          <p:cNvPr id="475" name="Google Shape;475;p51"/>
          <p:cNvSpPr txBox="1"/>
          <p:nvPr>
            <p:ph idx="12" type="sldNum"/>
          </p:nvPr>
        </p:nvSpPr>
        <p:spPr>
          <a:xfrm>
            <a:off x="8586613" y="4715606"/>
            <a:ext cx="228300" cy="28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buNone/>
              <a:defRPr sz="900">
                <a:solidFill>
                  <a:schemeClr val="accent4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1pPr>
            <a:lvl2pPr lvl="1" algn="r">
              <a:buNone/>
              <a:defRPr sz="900">
                <a:solidFill>
                  <a:schemeClr val="accent4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2pPr>
            <a:lvl3pPr lvl="2" algn="r">
              <a:buNone/>
              <a:defRPr sz="900">
                <a:solidFill>
                  <a:schemeClr val="accent4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3pPr>
            <a:lvl4pPr lvl="3" algn="r">
              <a:buNone/>
              <a:defRPr sz="900">
                <a:solidFill>
                  <a:schemeClr val="accent4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4pPr>
            <a:lvl5pPr lvl="4" algn="r">
              <a:buNone/>
              <a:defRPr sz="900">
                <a:solidFill>
                  <a:schemeClr val="accent4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5pPr>
            <a:lvl6pPr lvl="5" algn="r">
              <a:buNone/>
              <a:defRPr sz="900">
                <a:solidFill>
                  <a:schemeClr val="accent4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6pPr>
            <a:lvl7pPr lvl="6" algn="r">
              <a:buNone/>
              <a:defRPr sz="900">
                <a:solidFill>
                  <a:schemeClr val="accent4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7pPr>
            <a:lvl8pPr lvl="7" algn="r">
              <a:buNone/>
              <a:defRPr sz="900">
                <a:solidFill>
                  <a:schemeClr val="accent4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8pPr>
            <a:lvl9pPr lvl="8" algn="r">
              <a:buNone/>
              <a:defRPr sz="900">
                <a:solidFill>
                  <a:schemeClr val="accent4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7_Timeline2">
  <p:cSld name="CUSTOM_2_4">
    <p:bg>
      <p:bgPr>
        <a:solidFill>
          <a:srgbClr val="000000">
            <a:alpha val="0"/>
          </a:srgbClr>
        </a:solidFill>
      </p:bgPr>
    </p:bg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52"/>
          <p:cNvSpPr txBox="1"/>
          <p:nvPr>
            <p:ph type="title"/>
          </p:nvPr>
        </p:nvSpPr>
        <p:spPr>
          <a:xfrm>
            <a:off x="330268" y="342900"/>
            <a:ext cx="3180900" cy="5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DM Sans"/>
              <a:buNone/>
              <a:defRPr b="1" sz="27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DM Sans"/>
              <a:buNone/>
              <a:defRPr b="1" sz="27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DM Sans"/>
              <a:buNone/>
              <a:defRPr b="1" sz="27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DM Sans"/>
              <a:buNone/>
              <a:defRPr b="1" sz="27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DM Sans"/>
              <a:buNone/>
              <a:defRPr b="1" sz="27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DM Sans"/>
              <a:buNone/>
              <a:defRPr b="1" sz="27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DM Sans"/>
              <a:buNone/>
              <a:defRPr b="1" sz="27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DM Sans"/>
              <a:buNone/>
              <a:defRPr b="1" sz="27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DM Sans"/>
              <a:buNone/>
              <a:defRPr b="1" sz="27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478" name="Google Shape;478;p52"/>
          <p:cNvSpPr txBox="1"/>
          <p:nvPr>
            <p:ph idx="1" type="subTitle"/>
          </p:nvPr>
        </p:nvSpPr>
        <p:spPr>
          <a:xfrm>
            <a:off x="330268" y="882084"/>
            <a:ext cx="3180900" cy="2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None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None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None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None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None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None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None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None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None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479" name="Google Shape;479;p52"/>
          <p:cNvSpPr txBox="1"/>
          <p:nvPr>
            <p:ph idx="2" type="body"/>
          </p:nvPr>
        </p:nvSpPr>
        <p:spPr>
          <a:xfrm>
            <a:off x="330268" y="1449281"/>
            <a:ext cx="2120400" cy="27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DM Sans"/>
              <a:buChar char="●"/>
              <a:defRPr sz="11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DM Sans"/>
              <a:buChar char="○"/>
              <a:defRPr sz="11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DM Sans"/>
              <a:buChar char="■"/>
              <a:defRPr sz="11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DM Sans"/>
              <a:buChar char="●"/>
              <a:defRPr sz="11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DM Sans"/>
              <a:buChar char="○"/>
              <a:defRPr sz="11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DM Sans"/>
              <a:buChar char="■"/>
              <a:defRPr sz="11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DM Sans"/>
              <a:buChar char="●"/>
              <a:defRPr sz="11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DM Sans"/>
              <a:buChar char="○"/>
              <a:defRPr sz="11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DM Sans"/>
              <a:buChar char="■"/>
              <a:defRPr sz="11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pic>
        <p:nvPicPr>
          <p:cNvPr id="480" name="Google Shape;480;p5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67429" y="4744238"/>
            <a:ext cx="227231" cy="281834"/>
          </a:xfrm>
          <a:prstGeom prst="rect">
            <a:avLst/>
          </a:prstGeom>
          <a:noFill/>
          <a:ln>
            <a:noFill/>
          </a:ln>
        </p:spPr>
      </p:pic>
      <p:sp>
        <p:nvSpPr>
          <p:cNvPr id="481" name="Google Shape;481;p52"/>
          <p:cNvSpPr txBox="1"/>
          <p:nvPr>
            <p:ph idx="12" type="sldNum"/>
          </p:nvPr>
        </p:nvSpPr>
        <p:spPr>
          <a:xfrm>
            <a:off x="8586613" y="4715606"/>
            <a:ext cx="228300" cy="28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buNone/>
              <a:defRPr sz="900">
                <a:solidFill>
                  <a:schemeClr val="accent4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1pPr>
            <a:lvl2pPr lvl="1" algn="r">
              <a:buNone/>
              <a:defRPr sz="900">
                <a:solidFill>
                  <a:schemeClr val="accent4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2pPr>
            <a:lvl3pPr lvl="2" algn="r">
              <a:buNone/>
              <a:defRPr sz="900">
                <a:solidFill>
                  <a:schemeClr val="accent4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3pPr>
            <a:lvl4pPr lvl="3" algn="r">
              <a:buNone/>
              <a:defRPr sz="900">
                <a:solidFill>
                  <a:schemeClr val="accent4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4pPr>
            <a:lvl5pPr lvl="4" algn="r">
              <a:buNone/>
              <a:defRPr sz="900">
                <a:solidFill>
                  <a:schemeClr val="accent4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5pPr>
            <a:lvl6pPr lvl="5" algn="r">
              <a:buNone/>
              <a:defRPr sz="900">
                <a:solidFill>
                  <a:schemeClr val="accent4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6pPr>
            <a:lvl7pPr lvl="6" algn="r">
              <a:buNone/>
              <a:defRPr sz="900">
                <a:solidFill>
                  <a:schemeClr val="accent4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7pPr>
            <a:lvl8pPr lvl="7" algn="r">
              <a:buNone/>
              <a:defRPr sz="900">
                <a:solidFill>
                  <a:schemeClr val="accent4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8pPr>
            <a:lvl9pPr lvl="8" algn="r">
              <a:buNone/>
              <a:defRPr sz="900">
                <a:solidFill>
                  <a:schemeClr val="accent4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82" name="Google Shape;482;p52"/>
          <p:cNvSpPr/>
          <p:nvPr/>
        </p:nvSpPr>
        <p:spPr>
          <a:xfrm rot="5400000">
            <a:off x="4444012" y="1942163"/>
            <a:ext cx="3947700" cy="564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rgbClr val="BD50FF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latin typeface="JetBrains Mono"/>
              <a:ea typeface="JetBrains Mono"/>
              <a:cs typeface="JetBrains Mono"/>
              <a:sym typeface="JetBrains Mono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7_Timeline1">
  <p:cSld name="CUSTOM_2_3">
    <p:bg>
      <p:bgPr>
        <a:solidFill>
          <a:srgbClr val="000000">
            <a:alpha val="0"/>
          </a:srgbClr>
        </a:solidFill>
      </p:bgPr>
    </p:bg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53"/>
          <p:cNvSpPr txBox="1"/>
          <p:nvPr>
            <p:ph type="title"/>
          </p:nvPr>
        </p:nvSpPr>
        <p:spPr>
          <a:xfrm>
            <a:off x="330268" y="342900"/>
            <a:ext cx="5242800" cy="5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DM Sans"/>
              <a:buNone/>
              <a:defRPr b="1" sz="27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DM Sans"/>
              <a:buNone/>
              <a:defRPr b="1" sz="27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DM Sans"/>
              <a:buNone/>
              <a:defRPr b="1" sz="27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DM Sans"/>
              <a:buNone/>
              <a:defRPr b="1" sz="27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DM Sans"/>
              <a:buNone/>
              <a:defRPr b="1" sz="27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DM Sans"/>
              <a:buNone/>
              <a:defRPr b="1" sz="27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DM Sans"/>
              <a:buNone/>
              <a:defRPr b="1" sz="27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DM Sans"/>
              <a:buNone/>
              <a:defRPr b="1" sz="27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DM Sans"/>
              <a:buNone/>
              <a:defRPr b="1" sz="27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485" name="Google Shape;485;p53"/>
          <p:cNvSpPr txBox="1"/>
          <p:nvPr>
            <p:ph idx="1" type="body"/>
          </p:nvPr>
        </p:nvSpPr>
        <p:spPr>
          <a:xfrm>
            <a:off x="329687" y="3037472"/>
            <a:ext cx="2120400" cy="22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DM Sans"/>
              <a:buChar char="●"/>
              <a:defRPr sz="11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DM Sans"/>
              <a:buChar char="○"/>
              <a:defRPr sz="11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DM Sans"/>
              <a:buChar char="■"/>
              <a:defRPr sz="11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DM Sans"/>
              <a:buChar char="●"/>
              <a:defRPr sz="11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DM Sans"/>
              <a:buChar char="○"/>
              <a:defRPr sz="11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DM Sans"/>
              <a:buChar char="■"/>
              <a:defRPr sz="11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DM Sans"/>
              <a:buChar char="●"/>
              <a:defRPr sz="11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DM Sans"/>
              <a:buChar char="○"/>
              <a:defRPr sz="11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DM Sans"/>
              <a:buChar char="■"/>
              <a:defRPr sz="11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pic>
        <p:nvPicPr>
          <p:cNvPr id="486" name="Google Shape;486;p5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67429" y="4744238"/>
            <a:ext cx="227231" cy="281834"/>
          </a:xfrm>
          <a:prstGeom prst="rect">
            <a:avLst/>
          </a:prstGeom>
          <a:noFill/>
          <a:ln>
            <a:noFill/>
          </a:ln>
        </p:spPr>
      </p:pic>
      <p:sp>
        <p:nvSpPr>
          <p:cNvPr id="487" name="Google Shape;487;p53"/>
          <p:cNvSpPr txBox="1"/>
          <p:nvPr>
            <p:ph idx="12" type="sldNum"/>
          </p:nvPr>
        </p:nvSpPr>
        <p:spPr>
          <a:xfrm>
            <a:off x="8586613" y="4715606"/>
            <a:ext cx="228300" cy="28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buNone/>
              <a:defRPr sz="900">
                <a:solidFill>
                  <a:schemeClr val="accent4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1pPr>
            <a:lvl2pPr lvl="1" algn="r">
              <a:buNone/>
              <a:defRPr sz="900">
                <a:solidFill>
                  <a:schemeClr val="accent4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2pPr>
            <a:lvl3pPr lvl="2" algn="r">
              <a:buNone/>
              <a:defRPr sz="900">
                <a:solidFill>
                  <a:schemeClr val="accent4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3pPr>
            <a:lvl4pPr lvl="3" algn="r">
              <a:buNone/>
              <a:defRPr sz="900">
                <a:solidFill>
                  <a:schemeClr val="accent4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4pPr>
            <a:lvl5pPr lvl="4" algn="r">
              <a:buNone/>
              <a:defRPr sz="900">
                <a:solidFill>
                  <a:schemeClr val="accent4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5pPr>
            <a:lvl6pPr lvl="5" algn="r">
              <a:buNone/>
              <a:defRPr sz="900">
                <a:solidFill>
                  <a:schemeClr val="accent4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6pPr>
            <a:lvl7pPr lvl="6" algn="r">
              <a:buNone/>
              <a:defRPr sz="900">
                <a:solidFill>
                  <a:schemeClr val="accent4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7pPr>
            <a:lvl8pPr lvl="7" algn="r">
              <a:buNone/>
              <a:defRPr sz="900">
                <a:solidFill>
                  <a:schemeClr val="accent4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8pPr>
            <a:lvl9pPr lvl="8" algn="r">
              <a:buNone/>
              <a:defRPr sz="900">
                <a:solidFill>
                  <a:schemeClr val="accent4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88" name="Google Shape;488;p53"/>
          <p:cNvSpPr/>
          <p:nvPr/>
        </p:nvSpPr>
        <p:spPr>
          <a:xfrm>
            <a:off x="330268" y="2607422"/>
            <a:ext cx="8813700" cy="1335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rgbClr val="BD50FF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latin typeface="JetBrains Mono"/>
              <a:ea typeface="JetBrains Mono"/>
              <a:cs typeface="JetBrains Mono"/>
              <a:sym typeface="JetBrains Mono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7_Timeline3">
  <p:cSld name="CUSTOM_2_3_1">
    <p:bg>
      <p:bgPr>
        <a:solidFill>
          <a:srgbClr val="000000">
            <a:alpha val="0"/>
          </a:srgbClr>
        </a:solidFill>
      </p:bgPr>
    </p:bg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0" name="Google Shape;490;p5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67429" y="4744238"/>
            <a:ext cx="227231" cy="281834"/>
          </a:xfrm>
          <a:prstGeom prst="rect">
            <a:avLst/>
          </a:prstGeom>
          <a:noFill/>
          <a:ln>
            <a:noFill/>
          </a:ln>
        </p:spPr>
      </p:pic>
      <p:sp>
        <p:nvSpPr>
          <p:cNvPr id="491" name="Google Shape;491;p54"/>
          <p:cNvSpPr txBox="1"/>
          <p:nvPr>
            <p:ph idx="12" type="sldNum"/>
          </p:nvPr>
        </p:nvSpPr>
        <p:spPr>
          <a:xfrm>
            <a:off x="8586613" y="4715606"/>
            <a:ext cx="228300" cy="28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buNone/>
              <a:defRPr sz="900">
                <a:solidFill>
                  <a:schemeClr val="accent4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1pPr>
            <a:lvl2pPr lvl="1" algn="r">
              <a:buNone/>
              <a:defRPr sz="900">
                <a:solidFill>
                  <a:schemeClr val="accent4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2pPr>
            <a:lvl3pPr lvl="2" algn="r">
              <a:buNone/>
              <a:defRPr sz="900">
                <a:solidFill>
                  <a:schemeClr val="accent4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3pPr>
            <a:lvl4pPr lvl="3" algn="r">
              <a:buNone/>
              <a:defRPr sz="900">
                <a:solidFill>
                  <a:schemeClr val="accent4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4pPr>
            <a:lvl5pPr lvl="4" algn="r">
              <a:buNone/>
              <a:defRPr sz="900">
                <a:solidFill>
                  <a:schemeClr val="accent4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5pPr>
            <a:lvl6pPr lvl="5" algn="r">
              <a:buNone/>
              <a:defRPr sz="900">
                <a:solidFill>
                  <a:schemeClr val="accent4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6pPr>
            <a:lvl7pPr lvl="6" algn="r">
              <a:buNone/>
              <a:defRPr sz="900">
                <a:solidFill>
                  <a:schemeClr val="accent4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7pPr>
            <a:lvl8pPr lvl="7" algn="r">
              <a:buNone/>
              <a:defRPr sz="900">
                <a:solidFill>
                  <a:schemeClr val="accent4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8pPr>
            <a:lvl9pPr lvl="8" algn="r">
              <a:buNone/>
              <a:defRPr sz="900">
                <a:solidFill>
                  <a:schemeClr val="accent4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92" name="Google Shape;492;p54"/>
          <p:cNvSpPr/>
          <p:nvPr/>
        </p:nvSpPr>
        <p:spPr>
          <a:xfrm>
            <a:off x="329153" y="3110400"/>
            <a:ext cx="8814900" cy="372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rgbClr val="BD50FF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latin typeface="JetBrains Mono"/>
              <a:ea typeface="JetBrains Mono"/>
              <a:cs typeface="JetBrains Mono"/>
              <a:sym typeface="JetBrains Mono"/>
            </a:endParaRPr>
          </a:p>
        </p:txBody>
      </p:sp>
      <p:sp>
        <p:nvSpPr>
          <p:cNvPr id="493" name="Google Shape;493;p54"/>
          <p:cNvSpPr/>
          <p:nvPr/>
        </p:nvSpPr>
        <p:spPr>
          <a:xfrm>
            <a:off x="-2606" y="0"/>
            <a:ext cx="9144000" cy="20145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latin typeface="JetBrains Mono"/>
              <a:ea typeface="JetBrains Mono"/>
              <a:cs typeface="JetBrains Mono"/>
              <a:sym typeface="JetBrains Mono"/>
            </a:endParaRPr>
          </a:p>
        </p:txBody>
      </p:sp>
      <p:sp>
        <p:nvSpPr>
          <p:cNvPr id="494" name="Google Shape;494;p54"/>
          <p:cNvSpPr txBox="1"/>
          <p:nvPr>
            <p:ph type="title"/>
          </p:nvPr>
        </p:nvSpPr>
        <p:spPr>
          <a:xfrm>
            <a:off x="329153" y="342900"/>
            <a:ext cx="5946600" cy="7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DM Sans"/>
              <a:buNone/>
              <a:defRPr b="1" sz="27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None/>
              <a:defRPr sz="27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None/>
              <a:defRPr sz="27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None/>
              <a:defRPr sz="27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None/>
              <a:defRPr sz="27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None/>
              <a:defRPr sz="27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None/>
              <a:defRPr sz="27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None/>
              <a:defRPr sz="27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None/>
              <a:defRPr sz="27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95" name="Google Shape;495;p54"/>
          <p:cNvSpPr txBox="1"/>
          <p:nvPr>
            <p:ph idx="1" type="body"/>
          </p:nvPr>
        </p:nvSpPr>
        <p:spPr>
          <a:xfrm>
            <a:off x="329153" y="900113"/>
            <a:ext cx="5485800" cy="84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DM Sans"/>
              <a:buChar char="●"/>
              <a:defRPr sz="13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-311150" lvl="1" marL="914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DM Sans"/>
              <a:buChar char="○"/>
              <a:defRPr sz="13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-311150" lvl="2" marL="1371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DM Sans"/>
              <a:buChar char="■"/>
              <a:defRPr sz="13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-311150" lvl="3" marL="1828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DM Sans"/>
              <a:buChar char="●"/>
              <a:defRPr sz="13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-311150" lvl="4" marL="22860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DM Sans"/>
              <a:buChar char="○"/>
              <a:defRPr sz="13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-311150" lvl="5" marL="2743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DM Sans"/>
              <a:buChar char="■"/>
              <a:defRPr sz="13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-311150" lvl="6" marL="3200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DM Sans"/>
              <a:buChar char="●"/>
              <a:defRPr sz="13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-311150" lvl="7" marL="3657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DM Sans"/>
              <a:buChar char="○"/>
              <a:defRPr sz="13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-311150" lvl="8" marL="4114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DM Sans"/>
              <a:buChar char="■"/>
              <a:defRPr sz="13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_Text-heavy 3 columns">
  <p:cSld name="CUSTOM_2_2"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55"/>
          <p:cNvSpPr txBox="1"/>
          <p:nvPr>
            <p:ph type="title"/>
          </p:nvPr>
        </p:nvSpPr>
        <p:spPr>
          <a:xfrm>
            <a:off x="330268" y="342900"/>
            <a:ext cx="5242800" cy="5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DM Sans"/>
              <a:buNone/>
              <a:defRPr b="1" sz="27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DM Sans"/>
              <a:buNone/>
              <a:defRPr b="1" sz="27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DM Sans"/>
              <a:buNone/>
              <a:defRPr b="1" sz="27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DM Sans"/>
              <a:buNone/>
              <a:defRPr b="1" sz="27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DM Sans"/>
              <a:buNone/>
              <a:defRPr b="1" sz="27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DM Sans"/>
              <a:buNone/>
              <a:defRPr b="1" sz="27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DM Sans"/>
              <a:buNone/>
              <a:defRPr b="1" sz="27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DM Sans"/>
              <a:buNone/>
              <a:defRPr b="1" sz="27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DM Sans"/>
              <a:buNone/>
              <a:defRPr b="1" sz="27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498" name="Google Shape;498;p55"/>
          <p:cNvSpPr txBox="1"/>
          <p:nvPr>
            <p:ph idx="1" type="subTitle"/>
          </p:nvPr>
        </p:nvSpPr>
        <p:spPr>
          <a:xfrm>
            <a:off x="330268" y="882084"/>
            <a:ext cx="5242800" cy="2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None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None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None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None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None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None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None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None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None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499" name="Google Shape;499;p55"/>
          <p:cNvSpPr txBox="1"/>
          <p:nvPr>
            <p:ph idx="2" type="body"/>
          </p:nvPr>
        </p:nvSpPr>
        <p:spPr>
          <a:xfrm>
            <a:off x="330268" y="1759476"/>
            <a:ext cx="2120400" cy="24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DM Sans"/>
              <a:buChar char="●"/>
              <a:defRPr sz="11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DM Sans"/>
              <a:buChar char="○"/>
              <a:defRPr sz="11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DM Sans"/>
              <a:buChar char="■"/>
              <a:defRPr sz="11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DM Sans"/>
              <a:buChar char="●"/>
              <a:defRPr sz="11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DM Sans"/>
              <a:buChar char="○"/>
              <a:defRPr sz="11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DM Sans"/>
              <a:buChar char="■"/>
              <a:defRPr sz="11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DM Sans"/>
              <a:buChar char="●"/>
              <a:defRPr sz="11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DM Sans"/>
              <a:buChar char="○"/>
              <a:defRPr sz="11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DM Sans"/>
              <a:buChar char="■"/>
              <a:defRPr sz="11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pic>
        <p:nvPicPr>
          <p:cNvPr id="500" name="Google Shape;500;p5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67429" y="4744238"/>
            <a:ext cx="227231" cy="281834"/>
          </a:xfrm>
          <a:prstGeom prst="rect">
            <a:avLst/>
          </a:prstGeom>
          <a:noFill/>
          <a:ln>
            <a:noFill/>
          </a:ln>
        </p:spPr>
      </p:pic>
      <p:sp>
        <p:nvSpPr>
          <p:cNvPr id="501" name="Google Shape;501;p55"/>
          <p:cNvSpPr txBox="1"/>
          <p:nvPr>
            <p:ph idx="12" type="sldNum"/>
          </p:nvPr>
        </p:nvSpPr>
        <p:spPr>
          <a:xfrm>
            <a:off x="8586613" y="4715606"/>
            <a:ext cx="228300" cy="28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buNone/>
              <a:defRPr sz="900">
                <a:solidFill>
                  <a:schemeClr val="accent4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1pPr>
            <a:lvl2pPr lvl="1" algn="r">
              <a:buNone/>
              <a:defRPr sz="900">
                <a:solidFill>
                  <a:schemeClr val="accent4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2pPr>
            <a:lvl3pPr lvl="2" algn="r">
              <a:buNone/>
              <a:defRPr sz="900">
                <a:solidFill>
                  <a:schemeClr val="accent4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3pPr>
            <a:lvl4pPr lvl="3" algn="r">
              <a:buNone/>
              <a:defRPr sz="900">
                <a:solidFill>
                  <a:schemeClr val="accent4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4pPr>
            <a:lvl5pPr lvl="4" algn="r">
              <a:buNone/>
              <a:defRPr sz="900">
                <a:solidFill>
                  <a:schemeClr val="accent4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5pPr>
            <a:lvl6pPr lvl="5" algn="r">
              <a:buNone/>
              <a:defRPr sz="900">
                <a:solidFill>
                  <a:schemeClr val="accent4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6pPr>
            <a:lvl7pPr lvl="6" algn="r">
              <a:buNone/>
              <a:defRPr sz="900">
                <a:solidFill>
                  <a:schemeClr val="accent4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7pPr>
            <a:lvl8pPr lvl="7" algn="r">
              <a:buNone/>
              <a:defRPr sz="900">
                <a:solidFill>
                  <a:schemeClr val="accent4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8pPr>
            <a:lvl9pPr lvl="8" algn="r">
              <a:buNone/>
              <a:defRPr sz="900">
                <a:solidFill>
                  <a:schemeClr val="accent4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02" name="Google Shape;502;p55"/>
          <p:cNvSpPr txBox="1"/>
          <p:nvPr>
            <p:ph idx="3" type="body"/>
          </p:nvPr>
        </p:nvSpPr>
        <p:spPr>
          <a:xfrm>
            <a:off x="3511820" y="1759476"/>
            <a:ext cx="2120400" cy="24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DM Sans"/>
              <a:buChar char="●"/>
              <a:defRPr sz="11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DM Sans"/>
              <a:buChar char="○"/>
              <a:defRPr sz="11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DM Sans"/>
              <a:buChar char="■"/>
              <a:defRPr sz="11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DM Sans"/>
              <a:buChar char="●"/>
              <a:defRPr sz="11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DM Sans"/>
              <a:buChar char="○"/>
              <a:defRPr sz="11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DM Sans"/>
              <a:buChar char="■"/>
              <a:defRPr sz="11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DM Sans"/>
              <a:buChar char="●"/>
              <a:defRPr sz="11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DM Sans"/>
              <a:buChar char="○"/>
              <a:defRPr sz="11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DM Sans"/>
              <a:buChar char="■"/>
              <a:defRPr sz="11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503" name="Google Shape;503;p55"/>
          <p:cNvSpPr txBox="1"/>
          <p:nvPr>
            <p:ph idx="4" type="body"/>
          </p:nvPr>
        </p:nvSpPr>
        <p:spPr>
          <a:xfrm>
            <a:off x="6693372" y="1750519"/>
            <a:ext cx="2120400" cy="24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DM Sans"/>
              <a:buChar char="●"/>
              <a:defRPr sz="11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DM Sans"/>
              <a:buChar char="○"/>
              <a:defRPr sz="11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DM Sans"/>
              <a:buChar char="■"/>
              <a:defRPr sz="11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DM Sans"/>
              <a:buChar char="●"/>
              <a:defRPr sz="11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DM Sans"/>
              <a:buChar char="○"/>
              <a:defRPr sz="11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DM Sans"/>
              <a:buChar char="■"/>
              <a:defRPr sz="11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DM Sans"/>
              <a:buChar char="●"/>
              <a:defRPr sz="11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DM Sans"/>
              <a:buChar char="○"/>
              <a:defRPr sz="11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DM Sans"/>
              <a:buChar char="■"/>
              <a:defRPr sz="11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_Text-heavy 4 columns ">
  <p:cSld name="CUSTOM_2_2_2"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56"/>
          <p:cNvSpPr txBox="1"/>
          <p:nvPr>
            <p:ph type="title"/>
          </p:nvPr>
        </p:nvSpPr>
        <p:spPr>
          <a:xfrm>
            <a:off x="330268" y="342900"/>
            <a:ext cx="5242800" cy="5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DM Sans"/>
              <a:buNone/>
              <a:defRPr b="1" sz="27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DM Sans"/>
              <a:buNone/>
              <a:defRPr b="1" sz="27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DM Sans"/>
              <a:buNone/>
              <a:defRPr b="1" sz="27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DM Sans"/>
              <a:buNone/>
              <a:defRPr b="1" sz="27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DM Sans"/>
              <a:buNone/>
              <a:defRPr b="1" sz="27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DM Sans"/>
              <a:buNone/>
              <a:defRPr b="1" sz="27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DM Sans"/>
              <a:buNone/>
              <a:defRPr b="1" sz="27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DM Sans"/>
              <a:buNone/>
              <a:defRPr b="1" sz="27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DM Sans"/>
              <a:buNone/>
              <a:defRPr b="1" sz="27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506" name="Google Shape;506;p56"/>
          <p:cNvSpPr txBox="1"/>
          <p:nvPr>
            <p:ph idx="1" type="subTitle"/>
          </p:nvPr>
        </p:nvSpPr>
        <p:spPr>
          <a:xfrm>
            <a:off x="330268" y="882084"/>
            <a:ext cx="5242800" cy="2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None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None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None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None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None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None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None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None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None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507" name="Google Shape;507;p56"/>
          <p:cNvSpPr txBox="1"/>
          <p:nvPr>
            <p:ph idx="2" type="body"/>
          </p:nvPr>
        </p:nvSpPr>
        <p:spPr>
          <a:xfrm>
            <a:off x="330268" y="1759476"/>
            <a:ext cx="1973100" cy="24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DM Sans"/>
              <a:buChar char="●"/>
              <a:defRPr sz="11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DM Sans"/>
              <a:buChar char="○"/>
              <a:defRPr sz="11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DM Sans"/>
              <a:buChar char="■"/>
              <a:defRPr sz="11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DM Sans"/>
              <a:buChar char="●"/>
              <a:defRPr sz="11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DM Sans"/>
              <a:buChar char="○"/>
              <a:defRPr sz="11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DM Sans"/>
              <a:buChar char="■"/>
              <a:defRPr sz="11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DM Sans"/>
              <a:buChar char="●"/>
              <a:defRPr sz="11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DM Sans"/>
              <a:buChar char="○"/>
              <a:defRPr sz="11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DM Sans"/>
              <a:buChar char="■"/>
              <a:defRPr sz="11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pic>
        <p:nvPicPr>
          <p:cNvPr id="508" name="Google Shape;508;p5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67429" y="4744238"/>
            <a:ext cx="227231" cy="281834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Google Shape;509;p56"/>
          <p:cNvSpPr txBox="1"/>
          <p:nvPr>
            <p:ph idx="12" type="sldNum"/>
          </p:nvPr>
        </p:nvSpPr>
        <p:spPr>
          <a:xfrm>
            <a:off x="8586613" y="4715606"/>
            <a:ext cx="228300" cy="28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buNone/>
              <a:defRPr sz="900">
                <a:solidFill>
                  <a:schemeClr val="accent4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1pPr>
            <a:lvl2pPr lvl="1" algn="r">
              <a:buNone/>
              <a:defRPr sz="900">
                <a:solidFill>
                  <a:schemeClr val="accent4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2pPr>
            <a:lvl3pPr lvl="2" algn="r">
              <a:buNone/>
              <a:defRPr sz="900">
                <a:solidFill>
                  <a:schemeClr val="accent4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3pPr>
            <a:lvl4pPr lvl="3" algn="r">
              <a:buNone/>
              <a:defRPr sz="900">
                <a:solidFill>
                  <a:schemeClr val="accent4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4pPr>
            <a:lvl5pPr lvl="4" algn="r">
              <a:buNone/>
              <a:defRPr sz="900">
                <a:solidFill>
                  <a:schemeClr val="accent4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5pPr>
            <a:lvl6pPr lvl="5" algn="r">
              <a:buNone/>
              <a:defRPr sz="900">
                <a:solidFill>
                  <a:schemeClr val="accent4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6pPr>
            <a:lvl7pPr lvl="6" algn="r">
              <a:buNone/>
              <a:defRPr sz="900">
                <a:solidFill>
                  <a:schemeClr val="accent4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7pPr>
            <a:lvl8pPr lvl="7" algn="r">
              <a:buNone/>
              <a:defRPr sz="900">
                <a:solidFill>
                  <a:schemeClr val="accent4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8pPr>
            <a:lvl9pPr lvl="8" algn="r">
              <a:buNone/>
              <a:defRPr sz="900">
                <a:solidFill>
                  <a:schemeClr val="accent4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0" name="Google Shape;510;p56"/>
          <p:cNvSpPr txBox="1"/>
          <p:nvPr>
            <p:ph idx="3" type="body"/>
          </p:nvPr>
        </p:nvSpPr>
        <p:spPr>
          <a:xfrm>
            <a:off x="2500719" y="1759476"/>
            <a:ext cx="1973100" cy="24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DM Sans"/>
              <a:buChar char="●"/>
              <a:defRPr sz="11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DM Sans"/>
              <a:buChar char="○"/>
              <a:defRPr sz="11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DM Sans"/>
              <a:buChar char="■"/>
              <a:defRPr sz="11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DM Sans"/>
              <a:buChar char="●"/>
              <a:defRPr sz="11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DM Sans"/>
              <a:buChar char="○"/>
              <a:defRPr sz="11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DM Sans"/>
              <a:buChar char="■"/>
              <a:defRPr sz="11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DM Sans"/>
              <a:buChar char="●"/>
              <a:defRPr sz="11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DM Sans"/>
              <a:buChar char="○"/>
              <a:defRPr sz="11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DM Sans"/>
              <a:buChar char="■"/>
              <a:defRPr sz="11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511" name="Google Shape;511;p56"/>
          <p:cNvSpPr txBox="1"/>
          <p:nvPr>
            <p:ph idx="4" type="body"/>
          </p:nvPr>
        </p:nvSpPr>
        <p:spPr>
          <a:xfrm>
            <a:off x="4671170" y="1750519"/>
            <a:ext cx="1973100" cy="24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DM Sans"/>
              <a:buChar char="●"/>
              <a:defRPr sz="11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DM Sans"/>
              <a:buChar char="○"/>
              <a:defRPr sz="11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DM Sans"/>
              <a:buChar char="■"/>
              <a:defRPr sz="11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DM Sans"/>
              <a:buChar char="●"/>
              <a:defRPr sz="11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DM Sans"/>
              <a:buChar char="○"/>
              <a:defRPr sz="11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DM Sans"/>
              <a:buChar char="■"/>
              <a:defRPr sz="11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DM Sans"/>
              <a:buChar char="●"/>
              <a:defRPr sz="11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DM Sans"/>
              <a:buChar char="○"/>
              <a:defRPr sz="11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DM Sans"/>
              <a:buChar char="■"/>
              <a:defRPr sz="11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512" name="Google Shape;512;p56"/>
          <p:cNvSpPr txBox="1"/>
          <p:nvPr>
            <p:ph idx="5" type="body"/>
          </p:nvPr>
        </p:nvSpPr>
        <p:spPr>
          <a:xfrm>
            <a:off x="6841621" y="1750519"/>
            <a:ext cx="1973100" cy="24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DM Sans"/>
              <a:buChar char="●"/>
              <a:defRPr sz="11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DM Sans"/>
              <a:buChar char="○"/>
              <a:defRPr sz="11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DM Sans"/>
              <a:buChar char="■"/>
              <a:defRPr sz="11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DM Sans"/>
              <a:buChar char="●"/>
              <a:defRPr sz="11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DM Sans"/>
              <a:buChar char="○"/>
              <a:defRPr sz="11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DM Sans"/>
              <a:buChar char="■"/>
              <a:defRPr sz="11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DM Sans"/>
              <a:buChar char="●"/>
              <a:defRPr sz="11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DM Sans"/>
              <a:buChar char="○"/>
              <a:defRPr sz="11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DM Sans"/>
              <a:buChar char="■"/>
              <a:defRPr sz="11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_Text-heavy 4 columns  2">
  <p:cSld name="CUSTOM_2_2_2_1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57"/>
          <p:cNvSpPr txBox="1"/>
          <p:nvPr>
            <p:ph type="title"/>
          </p:nvPr>
        </p:nvSpPr>
        <p:spPr>
          <a:xfrm>
            <a:off x="330268" y="342900"/>
            <a:ext cx="5242800" cy="5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DM Sans"/>
              <a:buNone/>
              <a:defRPr b="1" sz="27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DM Sans"/>
              <a:buNone/>
              <a:defRPr b="1" sz="27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DM Sans"/>
              <a:buNone/>
              <a:defRPr b="1" sz="27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DM Sans"/>
              <a:buNone/>
              <a:defRPr b="1" sz="27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DM Sans"/>
              <a:buNone/>
              <a:defRPr b="1" sz="27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DM Sans"/>
              <a:buNone/>
              <a:defRPr b="1" sz="27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DM Sans"/>
              <a:buNone/>
              <a:defRPr b="1" sz="27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DM Sans"/>
              <a:buNone/>
              <a:defRPr b="1" sz="27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DM Sans"/>
              <a:buNone/>
              <a:defRPr b="1" sz="27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515" name="Google Shape;515;p57"/>
          <p:cNvSpPr txBox="1"/>
          <p:nvPr>
            <p:ph idx="1" type="subTitle"/>
          </p:nvPr>
        </p:nvSpPr>
        <p:spPr>
          <a:xfrm>
            <a:off x="330268" y="882084"/>
            <a:ext cx="5242800" cy="2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None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None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None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None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None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None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None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None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None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516" name="Google Shape;516;p57"/>
          <p:cNvSpPr txBox="1"/>
          <p:nvPr>
            <p:ph idx="2" type="body"/>
          </p:nvPr>
        </p:nvSpPr>
        <p:spPr>
          <a:xfrm>
            <a:off x="330268" y="1759472"/>
            <a:ext cx="3636000" cy="107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DM Sans"/>
              <a:buChar char="●"/>
              <a:defRPr sz="11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DM Sans"/>
              <a:buChar char="○"/>
              <a:defRPr sz="11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DM Sans"/>
              <a:buChar char="■"/>
              <a:defRPr sz="11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DM Sans"/>
              <a:buChar char="●"/>
              <a:defRPr sz="11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DM Sans"/>
              <a:buChar char="○"/>
              <a:defRPr sz="11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DM Sans"/>
              <a:buChar char="■"/>
              <a:defRPr sz="11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DM Sans"/>
              <a:buChar char="●"/>
              <a:defRPr sz="11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DM Sans"/>
              <a:buChar char="○"/>
              <a:defRPr sz="11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DM Sans"/>
              <a:buChar char="■"/>
              <a:defRPr sz="11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pic>
        <p:nvPicPr>
          <p:cNvPr id="517" name="Google Shape;517;p5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67429" y="4744238"/>
            <a:ext cx="227231" cy="281834"/>
          </a:xfrm>
          <a:prstGeom prst="rect">
            <a:avLst/>
          </a:prstGeom>
          <a:noFill/>
          <a:ln>
            <a:noFill/>
          </a:ln>
        </p:spPr>
      </p:pic>
      <p:sp>
        <p:nvSpPr>
          <p:cNvPr id="518" name="Google Shape;518;p57"/>
          <p:cNvSpPr txBox="1"/>
          <p:nvPr>
            <p:ph idx="12" type="sldNum"/>
          </p:nvPr>
        </p:nvSpPr>
        <p:spPr>
          <a:xfrm>
            <a:off x="8586613" y="4715606"/>
            <a:ext cx="228300" cy="28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buNone/>
              <a:defRPr sz="900">
                <a:solidFill>
                  <a:schemeClr val="accent4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1pPr>
            <a:lvl2pPr lvl="1" algn="r">
              <a:buNone/>
              <a:defRPr sz="900">
                <a:solidFill>
                  <a:schemeClr val="accent4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2pPr>
            <a:lvl3pPr lvl="2" algn="r">
              <a:buNone/>
              <a:defRPr sz="900">
                <a:solidFill>
                  <a:schemeClr val="accent4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3pPr>
            <a:lvl4pPr lvl="3" algn="r">
              <a:buNone/>
              <a:defRPr sz="900">
                <a:solidFill>
                  <a:schemeClr val="accent4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4pPr>
            <a:lvl5pPr lvl="4" algn="r">
              <a:buNone/>
              <a:defRPr sz="900">
                <a:solidFill>
                  <a:schemeClr val="accent4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5pPr>
            <a:lvl6pPr lvl="5" algn="r">
              <a:buNone/>
              <a:defRPr sz="900">
                <a:solidFill>
                  <a:schemeClr val="accent4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6pPr>
            <a:lvl7pPr lvl="6" algn="r">
              <a:buNone/>
              <a:defRPr sz="900">
                <a:solidFill>
                  <a:schemeClr val="accent4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7pPr>
            <a:lvl8pPr lvl="7" algn="r">
              <a:buNone/>
              <a:defRPr sz="900">
                <a:solidFill>
                  <a:schemeClr val="accent4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8pPr>
            <a:lvl9pPr lvl="8" algn="r">
              <a:buNone/>
              <a:defRPr sz="900">
                <a:solidFill>
                  <a:schemeClr val="accent4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9" name="Google Shape;519;p57"/>
          <p:cNvSpPr txBox="1"/>
          <p:nvPr>
            <p:ph idx="3" type="body"/>
          </p:nvPr>
        </p:nvSpPr>
        <p:spPr>
          <a:xfrm>
            <a:off x="5178801" y="1759472"/>
            <a:ext cx="3636000" cy="107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DM Sans"/>
              <a:buChar char="●"/>
              <a:defRPr sz="11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DM Sans"/>
              <a:buChar char="○"/>
              <a:defRPr sz="11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DM Sans"/>
              <a:buChar char="■"/>
              <a:defRPr sz="11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DM Sans"/>
              <a:buChar char="●"/>
              <a:defRPr sz="11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DM Sans"/>
              <a:buChar char="○"/>
              <a:defRPr sz="11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DM Sans"/>
              <a:buChar char="■"/>
              <a:defRPr sz="11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DM Sans"/>
              <a:buChar char="●"/>
              <a:defRPr sz="11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DM Sans"/>
              <a:buChar char="○"/>
              <a:defRPr sz="11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DM Sans"/>
              <a:buChar char="■"/>
              <a:defRPr sz="11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520" name="Google Shape;520;p57"/>
          <p:cNvSpPr txBox="1"/>
          <p:nvPr>
            <p:ph idx="4" type="body"/>
          </p:nvPr>
        </p:nvSpPr>
        <p:spPr>
          <a:xfrm>
            <a:off x="330268" y="3251855"/>
            <a:ext cx="3636000" cy="107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DM Sans"/>
              <a:buChar char="●"/>
              <a:defRPr sz="11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DM Sans"/>
              <a:buChar char="○"/>
              <a:defRPr sz="11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DM Sans"/>
              <a:buChar char="■"/>
              <a:defRPr sz="11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DM Sans"/>
              <a:buChar char="●"/>
              <a:defRPr sz="11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DM Sans"/>
              <a:buChar char="○"/>
              <a:defRPr sz="11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DM Sans"/>
              <a:buChar char="■"/>
              <a:defRPr sz="11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DM Sans"/>
              <a:buChar char="●"/>
              <a:defRPr sz="11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DM Sans"/>
              <a:buChar char="○"/>
              <a:defRPr sz="11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DM Sans"/>
              <a:buChar char="■"/>
              <a:defRPr sz="11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521" name="Google Shape;521;p57"/>
          <p:cNvSpPr txBox="1"/>
          <p:nvPr>
            <p:ph idx="5" type="body"/>
          </p:nvPr>
        </p:nvSpPr>
        <p:spPr>
          <a:xfrm>
            <a:off x="5178801" y="3251855"/>
            <a:ext cx="3636000" cy="107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DM Sans"/>
              <a:buChar char="●"/>
              <a:defRPr sz="11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DM Sans"/>
              <a:buChar char="○"/>
              <a:defRPr sz="11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DM Sans"/>
              <a:buChar char="■"/>
              <a:defRPr sz="11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DM Sans"/>
              <a:buChar char="●"/>
              <a:defRPr sz="11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DM Sans"/>
              <a:buChar char="○"/>
              <a:defRPr sz="11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DM Sans"/>
              <a:buChar char="■"/>
              <a:defRPr sz="11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DM Sans"/>
              <a:buChar char="●"/>
              <a:defRPr sz="11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DM Sans"/>
              <a:buChar char="○"/>
              <a:defRPr sz="11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DM Sans"/>
              <a:buChar char="■"/>
              <a:defRPr sz="11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_Text-heavy 2 columns">
  <p:cSld name="CUSTOM_2_2_1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58"/>
          <p:cNvSpPr txBox="1"/>
          <p:nvPr>
            <p:ph type="title"/>
          </p:nvPr>
        </p:nvSpPr>
        <p:spPr>
          <a:xfrm>
            <a:off x="330268" y="342900"/>
            <a:ext cx="5242800" cy="5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DM Sans"/>
              <a:buNone/>
              <a:defRPr b="1" sz="27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DM Sans"/>
              <a:buNone/>
              <a:defRPr b="1" sz="27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DM Sans"/>
              <a:buNone/>
              <a:defRPr b="1" sz="27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DM Sans"/>
              <a:buNone/>
              <a:defRPr b="1" sz="27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DM Sans"/>
              <a:buNone/>
              <a:defRPr b="1" sz="27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DM Sans"/>
              <a:buNone/>
              <a:defRPr b="1" sz="27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DM Sans"/>
              <a:buNone/>
              <a:defRPr b="1" sz="27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DM Sans"/>
              <a:buNone/>
              <a:defRPr b="1" sz="27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DM Sans"/>
              <a:buNone/>
              <a:defRPr b="1" sz="27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524" name="Google Shape;524;p58"/>
          <p:cNvSpPr txBox="1"/>
          <p:nvPr>
            <p:ph idx="1" type="subTitle"/>
          </p:nvPr>
        </p:nvSpPr>
        <p:spPr>
          <a:xfrm>
            <a:off x="330268" y="882084"/>
            <a:ext cx="5242800" cy="2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None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None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None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None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None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None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None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None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None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525" name="Google Shape;525;p58"/>
          <p:cNvSpPr txBox="1"/>
          <p:nvPr>
            <p:ph idx="2" type="body"/>
          </p:nvPr>
        </p:nvSpPr>
        <p:spPr>
          <a:xfrm>
            <a:off x="1390401" y="1759476"/>
            <a:ext cx="2120400" cy="24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DM Sans"/>
              <a:buChar char="●"/>
              <a:defRPr sz="11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DM Sans"/>
              <a:buChar char="○"/>
              <a:defRPr sz="11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DM Sans"/>
              <a:buChar char="■"/>
              <a:defRPr sz="11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DM Sans"/>
              <a:buChar char="●"/>
              <a:defRPr sz="11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DM Sans"/>
              <a:buChar char="○"/>
              <a:defRPr sz="11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DM Sans"/>
              <a:buChar char="■"/>
              <a:defRPr sz="11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DM Sans"/>
              <a:buChar char="●"/>
              <a:defRPr sz="11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DM Sans"/>
              <a:buChar char="○"/>
              <a:defRPr sz="11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DM Sans"/>
              <a:buChar char="■"/>
              <a:defRPr sz="11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pic>
        <p:nvPicPr>
          <p:cNvPr id="526" name="Google Shape;526;p5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67429" y="4744238"/>
            <a:ext cx="227231" cy="281834"/>
          </a:xfrm>
          <a:prstGeom prst="rect">
            <a:avLst/>
          </a:prstGeom>
          <a:noFill/>
          <a:ln>
            <a:noFill/>
          </a:ln>
        </p:spPr>
      </p:pic>
      <p:sp>
        <p:nvSpPr>
          <p:cNvPr id="527" name="Google Shape;527;p58"/>
          <p:cNvSpPr txBox="1"/>
          <p:nvPr>
            <p:ph idx="12" type="sldNum"/>
          </p:nvPr>
        </p:nvSpPr>
        <p:spPr>
          <a:xfrm>
            <a:off x="8586613" y="4715606"/>
            <a:ext cx="228300" cy="28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buNone/>
              <a:defRPr sz="900">
                <a:solidFill>
                  <a:schemeClr val="accent4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1pPr>
            <a:lvl2pPr lvl="1" algn="r">
              <a:buNone/>
              <a:defRPr sz="900">
                <a:solidFill>
                  <a:schemeClr val="accent4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2pPr>
            <a:lvl3pPr lvl="2" algn="r">
              <a:buNone/>
              <a:defRPr sz="900">
                <a:solidFill>
                  <a:schemeClr val="accent4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3pPr>
            <a:lvl4pPr lvl="3" algn="r">
              <a:buNone/>
              <a:defRPr sz="900">
                <a:solidFill>
                  <a:schemeClr val="accent4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4pPr>
            <a:lvl5pPr lvl="4" algn="r">
              <a:buNone/>
              <a:defRPr sz="900">
                <a:solidFill>
                  <a:schemeClr val="accent4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5pPr>
            <a:lvl6pPr lvl="5" algn="r">
              <a:buNone/>
              <a:defRPr sz="900">
                <a:solidFill>
                  <a:schemeClr val="accent4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6pPr>
            <a:lvl7pPr lvl="6" algn="r">
              <a:buNone/>
              <a:defRPr sz="900">
                <a:solidFill>
                  <a:schemeClr val="accent4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7pPr>
            <a:lvl8pPr lvl="7" algn="r">
              <a:buNone/>
              <a:defRPr sz="900">
                <a:solidFill>
                  <a:schemeClr val="accent4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8pPr>
            <a:lvl9pPr lvl="8" algn="r">
              <a:buNone/>
              <a:defRPr sz="900">
                <a:solidFill>
                  <a:schemeClr val="accent4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8" name="Google Shape;528;p58"/>
          <p:cNvSpPr txBox="1"/>
          <p:nvPr>
            <p:ph idx="3" type="body"/>
          </p:nvPr>
        </p:nvSpPr>
        <p:spPr>
          <a:xfrm>
            <a:off x="5633239" y="1759476"/>
            <a:ext cx="2120400" cy="24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DM Sans"/>
              <a:buChar char="●"/>
              <a:defRPr sz="11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DM Sans"/>
              <a:buChar char="○"/>
              <a:defRPr sz="11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DM Sans"/>
              <a:buChar char="■"/>
              <a:defRPr sz="11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DM Sans"/>
              <a:buChar char="●"/>
              <a:defRPr sz="11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DM Sans"/>
              <a:buChar char="○"/>
              <a:defRPr sz="11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DM Sans"/>
              <a:buChar char="■"/>
              <a:defRPr sz="11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DM Sans"/>
              <a:buChar char="●"/>
              <a:defRPr sz="11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DM Sans"/>
              <a:buChar char="○"/>
              <a:defRPr sz="11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DM Sans"/>
              <a:buChar char="■"/>
              <a:defRPr sz="11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4_Quote_Black">
  <p:cSld name="CUSTOM">
    <p:bg>
      <p:bgPr>
        <a:solidFill>
          <a:schemeClr val="lt2"/>
        </a:solidFill>
      </p:bgPr>
    </p:bg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0" name="Google Shape;530;p5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573153" y="572653"/>
            <a:ext cx="3997694" cy="3997694"/>
          </a:xfrm>
          <a:prstGeom prst="rect">
            <a:avLst/>
          </a:prstGeom>
          <a:noFill/>
          <a:ln>
            <a:noFill/>
          </a:ln>
        </p:spPr>
      </p:pic>
      <p:sp>
        <p:nvSpPr>
          <p:cNvPr id="531" name="Google Shape;531;p59"/>
          <p:cNvSpPr txBox="1"/>
          <p:nvPr>
            <p:ph type="title"/>
          </p:nvPr>
        </p:nvSpPr>
        <p:spPr>
          <a:xfrm>
            <a:off x="1488011" y="1068816"/>
            <a:ext cx="6171300" cy="278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DM Sans"/>
              <a:buNone/>
              <a:defRPr b="1" sz="45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532" name="Google Shape;532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55151" y="572653"/>
            <a:ext cx="637149" cy="496100"/>
          </a:xfrm>
          <a:prstGeom prst="rect">
            <a:avLst/>
          </a:prstGeom>
          <a:noFill/>
          <a:ln>
            <a:noFill/>
          </a:ln>
        </p:spPr>
      </p:pic>
      <p:sp>
        <p:nvSpPr>
          <p:cNvPr id="533" name="Google Shape;533;p59"/>
          <p:cNvSpPr txBox="1"/>
          <p:nvPr>
            <p:ph idx="1" type="subTitle"/>
          </p:nvPr>
        </p:nvSpPr>
        <p:spPr>
          <a:xfrm>
            <a:off x="3185152" y="3855272"/>
            <a:ext cx="2742600" cy="55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JetBrains Mono"/>
              <a:buNone/>
              <a:defRPr sz="1800">
                <a:solidFill>
                  <a:schemeClr val="accent5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JetBrains Mono Medium"/>
              <a:buNone/>
              <a:defRPr sz="1800">
                <a:solidFill>
                  <a:schemeClr val="accent5"/>
                </a:solidFill>
                <a:latin typeface="JetBrains Mono Medium"/>
                <a:ea typeface="JetBrains Mono Medium"/>
                <a:cs typeface="JetBrains Mono Medium"/>
                <a:sym typeface="JetBrains Mono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JetBrains Mono Medium"/>
              <a:buNone/>
              <a:defRPr sz="1800">
                <a:solidFill>
                  <a:schemeClr val="accent5"/>
                </a:solidFill>
                <a:latin typeface="JetBrains Mono Medium"/>
                <a:ea typeface="JetBrains Mono Medium"/>
                <a:cs typeface="JetBrains Mono Medium"/>
                <a:sym typeface="JetBrains Mono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JetBrains Mono Medium"/>
              <a:buNone/>
              <a:defRPr sz="1800">
                <a:solidFill>
                  <a:schemeClr val="accent5"/>
                </a:solidFill>
                <a:latin typeface="JetBrains Mono Medium"/>
                <a:ea typeface="JetBrains Mono Medium"/>
                <a:cs typeface="JetBrains Mono Medium"/>
                <a:sym typeface="JetBrains Mono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JetBrains Mono Medium"/>
              <a:buNone/>
              <a:defRPr sz="1800">
                <a:solidFill>
                  <a:schemeClr val="accent5"/>
                </a:solidFill>
                <a:latin typeface="JetBrains Mono Medium"/>
                <a:ea typeface="JetBrains Mono Medium"/>
                <a:cs typeface="JetBrains Mono Medium"/>
                <a:sym typeface="JetBrains Mono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JetBrains Mono Medium"/>
              <a:buNone/>
              <a:defRPr sz="1800">
                <a:solidFill>
                  <a:schemeClr val="accent5"/>
                </a:solidFill>
                <a:latin typeface="JetBrains Mono Medium"/>
                <a:ea typeface="JetBrains Mono Medium"/>
                <a:cs typeface="JetBrains Mono Medium"/>
                <a:sym typeface="JetBrains Mono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JetBrains Mono Medium"/>
              <a:buNone/>
              <a:defRPr sz="1800">
                <a:solidFill>
                  <a:schemeClr val="accent5"/>
                </a:solidFill>
                <a:latin typeface="JetBrains Mono Medium"/>
                <a:ea typeface="JetBrains Mono Medium"/>
                <a:cs typeface="JetBrains Mono Medium"/>
                <a:sym typeface="JetBrains Mono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JetBrains Mono Medium"/>
              <a:buNone/>
              <a:defRPr sz="1800">
                <a:solidFill>
                  <a:schemeClr val="accent5"/>
                </a:solidFill>
                <a:latin typeface="JetBrains Mono Medium"/>
                <a:ea typeface="JetBrains Mono Medium"/>
                <a:cs typeface="JetBrains Mono Medium"/>
                <a:sym typeface="JetBrains Mono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JetBrains Mono Medium"/>
              <a:buNone/>
              <a:defRPr sz="1800">
                <a:solidFill>
                  <a:schemeClr val="accent5"/>
                </a:solidFill>
                <a:latin typeface="JetBrains Mono Medium"/>
                <a:ea typeface="JetBrains Mono Medium"/>
                <a:cs typeface="JetBrains Mono Medium"/>
                <a:sym typeface="JetBrains Mono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4_Quote_White">
  <p:cSld name="CUSTOM_7_1"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5" name="Google Shape;535;p6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573153" y="572653"/>
            <a:ext cx="3997694" cy="3997694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60"/>
          <p:cNvSpPr txBox="1"/>
          <p:nvPr>
            <p:ph type="title"/>
          </p:nvPr>
        </p:nvSpPr>
        <p:spPr>
          <a:xfrm>
            <a:off x="1488011" y="1068816"/>
            <a:ext cx="6171300" cy="278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None/>
              <a:defRPr b="1" sz="1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None/>
              <a:defRPr b="1" sz="1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None/>
              <a:defRPr b="1" sz="1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None/>
              <a:defRPr b="1" sz="1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None/>
              <a:defRPr b="1" sz="1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None/>
              <a:defRPr b="1" sz="1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None/>
              <a:defRPr b="1" sz="1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None/>
              <a:defRPr b="1" sz="1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None/>
              <a:defRPr b="1" sz="1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537" name="Google Shape;537;p60"/>
          <p:cNvSpPr txBox="1"/>
          <p:nvPr>
            <p:ph idx="1" type="subTitle"/>
          </p:nvPr>
        </p:nvSpPr>
        <p:spPr>
          <a:xfrm>
            <a:off x="3185152" y="3855272"/>
            <a:ext cx="2742600" cy="55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JetBrains Mono"/>
              <a:buNone/>
              <a:defRPr sz="1300">
                <a:solidFill>
                  <a:schemeClr val="lt2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JetBrains Mono Medium"/>
              <a:buNone/>
              <a:defRPr sz="1300">
                <a:solidFill>
                  <a:schemeClr val="lt2"/>
                </a:solidFill>
                <a:latin typeface="JetBrains Mono Medium"/>
                <a:ea typeface="JetBrains Mono Medium"/>
                <a:cs typeface="JetBrains Mono Medium"/>
                <a:sym typeface="JetBrains Mono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JetBrains Mono Medium"/>
              <a:buNone/>
              <a:defRPr sz="1300">
                <a:solidFill>
                  <a:schemeClr val="lt2"/>
                </a:solidFill>
                <a:latin typeface="JetBrains Mono Medium"/>
                <a:ea typeface="JetBrains Mono Medium"/>
                <a:cs typeface="JetBrains Mono Medium"/>
                <a:sym typeface="JetBrains Mono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JetBrains Mono Medium"/>
              <a:buNone/>
              <a:defRPr sz="1300">
                <a:solidFill>
                  <a:schemeClr val="lt2"/>
                </a:solidFill>
                <a:latin typeface="JetBrains Mono Medium"/>
                <a:ea typeface="JetBrains Mono Medium"/>
                <a:cs typeface="JetBrains Mono Medium"/>
                <a:sym typeface="JetBrains Mono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JetBrains Mono Medium"/>
              <a:buNone/>
              <a:defRPr sz="1300">
                <a:solidFill>
                  <a:schemeClr val="lt2"/>
                </a:solidFill>
                <a:latin typeface="JetBrains Mono Medium"/>
                <a:ea typeface="JetBrains Mono Medium"/>
                <a:cs typeface="JetBrains Mono Medium"/>
                <a:sym typeface="JetBrains Mono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JetBrains Mono Medium"/>
              <a:buNone/>
              <a:defRPr sz="1300">
                <a:solidFill>
                  <a:schemeClr val="lt2"/>
                </a:solidFill>
                <a:latin typeface="JetBrains Mono Medium"/>
                <a:ea typeface="JetBrains Mono Medium"/>
                <a:cs typeface="JetBrains Mono Medium"/>
                <a:sym typeface="JetBrains Mono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JetBrains Mono Medium"/>
              <a:buNone/>
              <a:defRPr sz="1300">
                <a:solidFill>
                  <a:schemeClr val="lt2"/>
                </a:solidFill>
                <a:latin typeface="JetBrains Mono Medium"/>
                <a:ea typeface="JetBrains Mono Medium"/>
                <a:cs typeface="JetBrains Mono Medium"/>
                <a:sym typeface="JetBrains Mono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JetBrains Mono Medium"/>
              <a:buNone/>
              <a:defRPr sz="1300">
                <a:solidFill>
                  <a:schemeClr val="lt2"/>
                </a:solidFill>
                <a:latin typeface="JetBrains Mono Medium"/>
                <a:ea typeface="JetBrains Mono Medium"/>
                <a:cs typeface="JetBrains Mono Medium"/>
                <a:sym typeface="JetBrains Mono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JetBrains Mono Medium"/>
              <a:buNone/>
              <a:defRPr sz="1300">
                <a:solidFill>
                  <a:schemeClr val="lt2"/>
                </a:solidFill>
                <a:latin typeface="JetBrains Mono Medium"/>
                <a:ea typeface="JetBrains Mono Medium"/>
                <a:cs typeface="JetBrains Mono Medium"/>
                <a:sym typeface="JetBrains Mono Medium"/>
              </a:defRPr>
            </a:lvl9pPr>
          </a:lstStyle>
          <a:p/>
        </p:txBody>
      </p:sp>
      <p:pic>
        <p:nvPicPr>
          <p:cNvPr id="538" name="Google Shape;538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57877" y="572653"/>
            <a:ext cx="431693" cy="3361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4_Quote_LeftAlign">
  <p:cSld name="CUSTOM_7_1_2"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0" name="Google Shape;540;p6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62467" y="572653"/>
            <a:ext cx="3997694" cy="3997694"/>
          </a:xfrm>
          <a:prstGeom prst="rect">
            <a:avLst/>
          </a:prstGeom>
          <a:noFill/>
          <a:ln>
            <a:noFill/>
          </a:ln>
        </p:spPr>
      </p:pic>
      <p:sp>
        <p:nvSpPr>
          <p:cNvPr id="541" name="Google Shape;541;p61"/>
          <p:cNvSpPr txBox="1"/>
          <p:nvPr>
            <p:ph type="title"/>
          </p:nvPr>
        </p:nvSpPr>
        <p:spPr>
          <a:xfrm>
            <a:off x="1334496" y="1068816"/>
            <a:ext cx="6171300" cy="278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None/>
              <a:defRPr b="1" sz="1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None/>
              <a:defRPr b="1" sz="1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None/>
              <a:defRPr b="1" sz="1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None/>
              <a:defRPr b="1" sz="1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None/>
              <a:defRPr b="1" sz="1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None/>
              <a:defRPr b="1" sz="1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None/>
              <a:defRPr b="1" sz="1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None/>
              <a:defRPr b="1" sz="1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None/>
              <a:defRPr b="1" sz="1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542" name="Google Shape;542;p61"/>
          <p:cNvSpPr txBox="1"/>
          <p:nvPr>
            <p:ph idx="1" type="subTitle"/>
          </p:nvPr>
        </p:nvSpPr>
        <p:spPr>
          <a:xfrm>
            <a:off x="1334496" y="3855272"/>
            <a:ext cx="2742600" cy="55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JetBrains Mono"/>
              <a:buNone/>
              <a:defRPr sz="1300">
                <a:solidFill>
                  <a:schemeClr val="lt2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JetBrains Mono Medium"/>
              <a:buNone/>
              <a:defRPr sz="1300">
                <a:solidFill>
                  <a:schemeClr val="lt2"/>
                </a:solidFill>
                <a:latin typeface="JetBrains Mono Medium"/>
                <a:ea typeface="JetBrains Mono Medium"/>
                <a:cs typeface="JetBrains Mono Medium"/>
                <a:sym typeface="JetBrains Mono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JetBrains Mono Medium"/>
              <a:buNone/>
              <a:defRPr sz="1300">
                <a:solidFill>
                  <a:schemeClr val="lt2"/>
                </a:solidFill>
                <a:latin typeface="JetBrains Mono Medium"/>
                <a:ea typeface="JetBrains Mono Medium"/>
                <a:cs typeface="JetBrains Mono Medium"/>
                <a:sym typeface="JetBrains Mono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JetBrains Mono Medium"/>
              <a:buNone/>
              <a:defRPr sz="1300">
                <a:solidFill>
                  <a:schemeClr val="lt2"/>
                </a:solidFill>
                <a:latin typeface="JetBrains Mono Medium"/>
                <a:ea typeface="JetBrains Mono Medium"/>
                <a:cs typeface="JetBrains Mono Medium"/>
                <a:sym typeface="JetBrains Mono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JetBrains Mono Medium"/>
              <a:buNone/>
              <a:defRPr sz="1300">
                <a:solidFill>
                  <a:schemeClr val="lt2"/>
                </a:solidFill>
                <a:latin typeface="JetBrains Mono Medium"/>
                <a:ea typeface="JetBrains Mono Medium"/>
                <a:cs typeface="JetBrains Mono Medium"/>
                <a:sym typeface="JetBrains Mono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JetBrains Mono Medium"/>
              <a:buNone/>
              <a:defRPr sz="1300">
                <a:solidFill>
                  <a:schemeClr val="lt2"/>
                </a:solidFill>
                <a:latin typeface="JetBrains Mono Medium"/>
                <a:ea typeface="JetBrains Mono Medium"/>
                <a:cs typeface="JetBrains Mono Medium"/>
                <a:sym typeface="JetBrains Mono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JetBrains Mono Medium"/>
              <a:buNone/>
              <a:defRPr sz="1300">
                <a:solidFill>
                  <a:schemeClr val="lt2"/>
                </a:solidFill>
                <a:latin typeface="JetBrains Mono Medium"/>
                <a:ea typeface="JetBrains Mono Medium"/>
                <a:cs typeface="JetBrains Mono Medium"/>
                <a:sym typeface="JetBrains Mono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JetBrains Mono Medium"/>
              <a:buNone/>
              <a:defRPr sz="1300">
                <a:solidFill>
                  <a:schemeClr val="lt2"/>
                </a:solidFill>
                <a:latin typeface="JetBrains Mono Medium"/>
                <a:ea typeface="JetBrains Mono Medium"/>
                <a:cs typeface="JetBrains Mono Medium"/>
                <a:sym typeface="JetBrains Mono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JetBrains Mono Medium"/>
              <a:buNone/>
              <a:defRPr sz="1300">
                <a:solidFill>
                  <a:schemeClr val="lt2"/>
                </a:solidFill>
                <a:latin typeface="JetBrains Mono Medium"/>
                <a:ea typeface="JetBrains Mono Medium"/>
                <a:cs typeface="JetBrains Mono Medium"/>
                <a:sym typeface="JetBrains Mono Medium"/>
              </a:defRPr>
            </a:lvl9pPr>
          </a:lstStyle>
          <a:p/>
        </p:txBody>
      </p:sp>
      <p:pic>
        <p:nvPicPr>
          <p:cNvPr id="543" name="Google Shape;543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4499" y="572653"/>
            <a:ext cx="431693" cy="336127"/>
          </a:xfrm>
          <a:prstGeom prst="rect">
            <a:avLst/>
          </a:prstGeom>
          <a:noFill/>
          <a:ln>
            <a:noFill/>
          </a:ln>
        </p:spPr>
      </p:pic>
      <p:pic>
        <p:nvPicPr>
          <p:cNvPr id="544" name="Google Shape;544;p6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487289" y="572653"/>
            <a:ext cx="3997694" cy="39976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4_Quote_LeftAlign + Photo">
  <p:cSld name="CUSTOM_7_1_2_2"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6" name="Google Shape;546;p6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62467" y="572653"/>
            <a:ext cx="3997694" cy="3997694"/>
          </a:xfrm>
          <a:prstGeom prst="rect">
            <a:avLst/>
          </a:prstGeom>
          <a:noFill/>
          <a:ln>
            <a:noFill/>
          </a:ln>
        </p:spPr>
      </p:pic>
      <p:sp>
        <p:nvSpPr>
          <p:cNvPr id="547" name="Google Shape;547;p62"/>
          <p:cNvSpPr txBox="1"/>
          <p:nvPr>
            <p:ph type="title"/>
          </p:nvPr>
        </p:nvSpPr>
        <p:spPr>
          <a:xfrm>
            <a:off x="1334496" y="1240266"/>
            <a:ext cx="6171300" cy="201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None/>
              <a:defRPr b="1" sz="1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None/>
              <a:defRPr b="1" sz="1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None/>
              <a:defRPr b="1" sz="1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None/>
              <a:defRPr b="1" sz="1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None/>
              <a:defRPr b="1" sz="1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None/>
              <a:defRPr b="1" sz="1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None/>
              <a:defRPr b="1" sz="1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None/>
              <a:defRPr b="1" sz="1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None/>
              <a:defRPr b="1" sz="1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548" name="Google Shape;548;p62"/>
          <p:cNvSpPr txBox="1"/>
          <p:nvPr>
            <p:ph idx="1" type="subTitle"/>
          </p:nvPr>
        </p:nvSpPr>
        <p:spPr>
          <a:xfrm>
            <a:off x="2500300" y="3672122"/>
            <a:ext cx="2742600" cy="55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JetBrains Mono"/>
              <a:buNone/>
              <a:defRPr sz="1300">
                <a:solidFill>
                  <a:schemeClr val="lt2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JetBrains Mono Medium"/>
              <a:buNone/>
              <a:defRPr sz="1300">
                <a:solidFill>
                  <a:schemeClr val="lt2"/>
                </a:solidFill>
                <a:latin typeface="JetBrains Mono Medium"/>
                <a:ea typeface="JetBrains Mono Medium"/>
                <a:cs typeface="JetBrains Mono Medium"/>
                <a:sym typeface="JetBrains Mono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JetBrains Mono Medium"/>
              <a:buNone/>
              <a:defRPr sz="1300">
                <a:solidFill>
                  <a:schemeClr val="lt2"/>
                </a:solidFill>
                <a:latin typeface="JetBrains Mono Medium"/>
                <a:ea typeface="JetBrains Mono Medium"/>
                <a:cs typeface="JetBrains Mono Medium"/>
                <a:sym typeface="JetBrains Mono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JetBrains Mono Medium"/>
              <a:buNone/>
              <a:defRPr sz="1300">
                <a:solidFill>
                  <a:schemeClr val="lt2"/>
                </a:solidFill>
                <a:latin typeface="JetBrains Mono Medium"/>
                <a:ea typeface="JetBrains Mono Medium"/>
                <a:cs typeface="JetBrains Mono Medium"/>
                <a:sym typeface="JetBrains Mono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JetBrains Mono Medium"/>
              <a:buNone/>
              <a:defRPr sz="1300">
                <a:solidFill>
                  <a:schemeClr val="lt2"/>
                </a:solidFill>
                <a:latin typeface="JetBrains Mono Medium"/>
                <a:ea typeface="JetBrains Mono Medium"/>
                <a:cs typeface="JetBrains Mono Medium"/>
                <a:sym typeface="JetBrains Mono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JetBrains Mono Medium"/>
              <a:buNone/>
              <a:defRPr sz="1300">
                <a:solidFill>
                  <a:schemeClr val="lt2"/>
                </a:solidFill>
                <a:latin typeface="JetBrains Mono Medium"/>
                <a:ea typeface="JetBrains Mono Medium"/>
                <a:cs typeface="JetBrains Mono Medium"/>
                <a:sym typeface="JetBrains Mono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JetBrains Mono Medium"/>
              <a:buNone/>
              <a:defRPr sz="1300">
                <a:solidFill>
                  <a:schemeClr val="lt2"/>
                </a:solidFill>
                <a:latin typeface="JetBrains Mono Medium"/>
                <a:ea typeface="JetBrains Mono Medium"/>
                <a:cs typeface="JetBrains Mono Medium"/>
                <a:sym typeface="JetBrains Mono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JetBrains Mono Medium"/>
              <a:buNone/>
              <a:defRPr sz="1300">
                <a:solidFill>
                  <a:schemeClr val="lt2"/>
                </a:solidFill>
                <a:latin typeface="JetBrains Mono Medium"/>
                <a:ea typeface="JetBrains Mono Medium"/>
                <a:cs typeface="JetBrains Mono Medium"/>
                <a:sym typeface="JetBrains Mono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JetBrains Mono Medium"/>
              <a:buNone/>
              <a:defRPr sz="1300">
                <a:solidFill>
                  <a:schemeClr val="lt2"/>
                </a:solidFill>
                <a:latin typeface="JetBrains Mono Medium"/>
                <a:ea typeface="JetBrains Mono Medium"/>
                <a:cs typeface="JetBrains Mono Medium"/>
                <a:sym typeface="JetBrains Mono Medium"/>
              </a:defRPr>
            </a:lvl9pPr>
          </a:lstStyle>
          <a:p/>
        </p:txBody>
      </p:sp>
      <p:pic>
        <p:nvPicPr>
          <p:cNvPr id="549" name="Google Shape;549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4499" y="572653"/>
            <a:ext cx="431693" cy="336127"/>
          </a:xfrm>
          <a:prstGeom prst="rect">
            <a:avLst/>
          </a:prstGeom>
          <a:noFill/>
          <a:ln>
            <a:noFill/>
          </a:ln>
        </p:spPr>
      </p:pic>
      <p:pic>
        <p:nvPicPr>
          <p:cNvPr id="550" name="Google Shape;550;p6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487289" y="572653"/>
            <a:ext cx="3997694" cy="3997694"/>
          </a:xfrm>
          <a:prstGeom prst="rect">
            <a:avLst/>
          </a:prstGeom>
          <a:noFill/>
          <a:ln>
            <a:noFill/>
          </a:ln>
        </p:spPr>
      </p:pic>
      <p:sp>
        <p:nvSpPr>
          <p:cNvPr id="551" name="Google Shape;551;p62"/>
          <p:cNvSpPr/>
          <p:nvPr>
            <p:ph idx="2" type="pic"/>
          </p:nvPr>
        </p:nvSpPr>
        <p:spPr>
          <a:xfrm>
            <a:off x="1334491" y="3488972"/>
            <a:ext cx="925800" cy="925800"/>
          </a:xfrm>
          <a:prstGeom prst="ellipse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4_Quote_Split + Photo">
  <p:cSld name="CUSTOM_7_1_2_1"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63"/>
          <p:cNvSpPr txBox="1"/>
          <p:nvPr>
            <p:ph type="title"/>
          </p:nvPr>
        </p:nvSpPr>
        <p:spPr>
          <a:xfrm>
            <a:off x="4316001" y="1240266"/>
            <a:ext cx="4163400" cy="27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None/>
              <a:defRPr b="1" sz="1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None/>
              <a:defRPr b="1" sz="1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None/>
              <a:defRPr b="1" sz="1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None/>
              <a:defRPr b="1" sz="1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None/>
              <a:defRPr b="1" sz="1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None/>
              <a:defRPr b="1" sz="1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None/>
              <a:defRPr b="1" sz="1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None/>
              <a:defRPr b="1" sz="1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None/>
              <a:defRPr b="1" sz="1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pic>
        <p:nvPicPr>
          <p:cNvPr id="554" name="Google Shape;554;p6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316004" y="572653"/>
            <a:ext cx="431693" cy="336127"/>
          </a:xfrm>
          <a:prstGeom prst="rect">
            <a:avLst/>
          </a:prstGeom>
          <a:noFill/>
          <a:ln>
            <a:noFill/>
          </a:ln>
        </p:spPr>
      </p:pic>
      <p:sp>
        <p:nvSpPr>
          <p:cNvPr id="555" name="Google Shape;555;p63"/>
          <p:cNvSpPr/>
          <p:nvPr/>
        </p:nvSpPr>
        <p:spPr>
          <a:xfrm>
            <a:off x="0" y="0"/>
            <a:ext cx="36858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latin typeface="JetBrains Mono"/>
              <a:ea typeface="JetBrains Mono"/>
              <a:cs typeface="JetBrains Mono"/>
              <a:sym typeface="JetBrains Mono"/>
            </a:endParaRPr>
          </a:p>
        </p:txBody>
      </p:sp>
      <p:sp>
        <p:nvSpPr>
          <p:cNvPr id="556" name="Google Shape;556;p63"/>
          <p:cNvSpPr/>
          <p:nvPr>
            <p:ph idx="2" type="pic"/>
          </p:nvPr>
        </p:nvSpPr>
        <p:spPr>
          <a:xfrm>
            <a:off x="600009" y="572653"/>
            <a:ext cx="2470200" cy="2470200"/>
          </a:xfrm>
          <a:prstGeom prst="rect">
            <a:avLst/>
          </a:prstGeom>
          <a:noFill/>
          <a:ln>
            <a:noFill/>
          </a:ln>
        </p:spPr>
      </p:sp>
      <p:pic>
        <p:nvPicPr>
          <p:cNvPr id="557" name="Google Shape;557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009" y="4743450"/>
            <a:ext cx="228226" cy="283071"/>
          </a:xfrm>
          <a:prstGeom prst="rect">
            <a:avLst/>
          </a:prstGeom>
          <a:noFill/>
          <a:ln>
            <a:noFill/>
          </a:ln>
        </p:spPr>
      </p:pic>
      <p:sp>
        <p:nvSpPr>
          <p:cNvPr id="558" name="Google Shape;558;p63"/>
          <p:cNvSpPr txBox="1"/>
          <p:nvPr>
            <p:ph idx="1" type="body"/>
          </p:nvPr>
        </p:nvSpPr>
        <p:spPr>
          <a:xfrm>
            <a:off x="600009" y="3295800"/>
            <a:ext cx="2692200" cy="2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DM Sans"/>
              <a:buChar char="●"/>
              <a:defRPr b="1" sz="1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-3365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DM Sans"/>
              <a:buChar char="○"/>
              <a:defRPr b="1" sz="1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-3365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DM Sans"/>
              <a:buChar char="■"/>
              <a:defRPr b="1" sz="1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-3365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DM Sans"/>
              <a:buChar char="●"/>
              <a:defRPr b="1" sz="1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-3365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DM Sans"/>
              <a:buChar char="○"/>
              <a:defRPr b="1" sz="1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-3365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DM Sans"/>
              <a:buChar char="■"/>
              <a:defRPr b="1" sz="1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-3365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DM Sans"/>
              <a:buChar char="●"/>
              <a:defRPr b="1" sz="1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-3365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DM Sans"/>
              <a:buChar char="○"/>
              <a:defRPr b="1" sz="1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-3365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DM Sans"/>
              <a:buChar char="■"/>
              <a:defRPr b="1" sz="1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559" name="Google Shape;559;p63"/>
          <p:cNvSpPr txBox="1"/>
          <p:nvPr>
            <p:ph idx="3" type="body"/>
          </p:nvPr>
        </p:nvSpPr>
        <p:spPr>
          <a:xfrm>
            <a:off x="600009" y="3745856"/>
            <a:ext cx="1631400" cy="5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Char char="●"/>
              <a:defRPr sz="9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Char char="○"/>
              <a:defRPr sz="9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Char char="■"/>
              <a:defRPr sz="9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Char char="●"/>
              <a:defRPr sz="9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Char char="○"/>
              <a:defRPr sz="9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Char char="■"/>
              <a:defRPr sz="9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Char char="●"/>
              <a:defRPr sz="9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Char char="○"/>
              <a:defRPr sz="9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Char char="■"/>
              <a:defRPr sz="9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560" name="Google Shape;560;p63"/>
          <p:cNvSpPr txBox="1"/>
          <p:nvPr>
            <p:ph idx="12" type="sldNum"/>
          </p:nvPr>
        </p:nvSpPr>
        <p:spPr>
          <a:xfrm>
            <a:off x="8586613" y="4715606"/>
            <a:ext cx="228300" cy="28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buNone/>
              <a:defRPr sz="900">
                <a:solidFill>
                  <a:schemeClr val="accent4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1pPr>
            <a:lvl2pPr lvl="1" algn="r">
              <a:buNone/>
              <a:defRPr sz="900">
                <a:solidFill>
                  <a:schemeClr val="accent4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2pPr>
            <a:lvl3pPr lvl="2" algn="r">
              <a:buNone/>
              <a:defRPr sz="900">
                <a:solidFill>
                  <a:schemeClr val="accent4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3pPr>
            <a:lvl4pPr lvl="3" algn="r">
              <a:buNone/>
              <a:defRPr sz="900">
                <a:solidFill>
                  <a:schemeClr val="accent4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4pPr>
            <a:lvl5pPr lvl="4" algn="r">
              <a:buNone/>
              <a:defRPr sz="900">
                <a:solidFill>
                  <a:schemeClr val="accent4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5pPr>
            <a:lvl6pPr lvl="5" algn="r">
              <a:buNone/>
              <a:defRPr sz="900">
                <a:solidFill>
                  <a:schemeClr val="accent4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6pPr>
            <a:lvl7pPr lvl="6" algn="r">
              <a:buNone/>
              <a:defRPr sz="900">
                <a:solidFill>
                  <a:schemeClr val="accent4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7pPr>
            <a:lvl8pPr lvl="7" algn="r">
              <a:buNone/>
              <a:defRPr sz="900">
                <a:solidFill>
                  <a:schemeClr val="accent4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8pPr>
            <a:lvl9pPr lvl="8" algn="r">
              <a:buNone/>
              <a:defRPr sz="900">
                <a:solidFill>
                  <a:schemeClr val="accent4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4_Quote_LightBlue">
  <p:cSld name="CUSTOM_3">
    <p:bg>
      <p:bgPr>
        <a:solidFill>
          <a:schemeClr val="accent3"/>
        </a:solidFill>
      </p:bgPr>
    </p:bg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2" name="Google Shape;562;p6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573153" y="572653"/>
            <a:ext cx="3997694" cy="3997694"/>
          </a:xfrm>
          <a:prstGeom prst="rect">
            <a:avLst/>
          </a:prstGeom>
          <a:noFill/>
          <a:ln>
            <a:noFill/>
          </a:ln>
        </p:spPr>
      </p:pic>
      <p:sp>
        <p:nvSpPr>
          <p:cNvPr id="563" name="Google Shape;563;p64"/>
          <p:cNvSpPr txBox="1"/>
          <p:nvPr>
            <p:ph type="title"/>
          </p:nvPr>
        </p:nvSpPr>
        <p:spPr>
          <a:xfrm>
            <a:off x="1488011" y="1068816"/>
            <a:ext cx="6171300" cy="278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500"/>
              <a:buFont typeface="DM Sans"/>
              <a:buNone/>
              <a:defRPr b="1" sz="45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500"/>
              <a:buNone/>
              <a:defRPr sz="45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500"/>
              <a:buNone/>
              <a:defRPr sz="45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500"/>
              <a:buNone/>
              <a:defRPr sz="45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500"/>
              <a:buNone/>
              <a:defRPr sz="45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500"/>
              <a:buNone/>
              <a:defRPr sz="45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500"/>
              <a:buNone/>
              <a:defRPr sz="45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500"/>
              <a:buNone/>
              <a:defRPr sz="45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500"/>
              <a:buNone/>
              <a:defRPr sz="4500">
                <a:solidFill>
                  <a:schemeClr val="lt2"/>
                </a:solidFill>
              </a:defRPr>
            </a:lvl9pPr>
          </a:lstStyle>
          <a:p/>
        </p:txBody>
      </p:sp>
      <p:pic>
        <p:nvPicPr>
          <p:cNvPr id="564" name="Google Shape;564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55151" y="572653"/>
            <a:ext cx="637149" cy="496100"/>
          </a:xfrm>
          <a:prstGeom prst="rect">
            <a:avLst/>
          </a:prstGeom>
          <a:noFill/>
          <a:ln>
            <a:noFill/>
          </a:ln>
        </p:spPr>
      </p:pic>
      <p:sp>
        <p:nvSpPr>
          <p:cNvPr id="565" name="Google Shape;565;p64"/>
          <p:cNvSpPr txBox="1"/>
          <p:nvPr>
            <p:ph idx="1" type="subTitle"/>
          </p:nvPr>
        </p:nvSpPr>
        <p:spPr>
          <a:xfrm>
            <a:off x="3185152" y="3855272"/>
            <a:ext cx="2742600" cy="55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JetBrains Mono"/>
              <a:buNone/>
              <a:defRPr sz="1800">
                <a:solidFill>
                  <a:schemeClr val="lt2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JetBrains Mono"/>
              <a:buNone/>
              <a:defRPr sz="1800">
                <a:solidFill>
                  <a:schemeClr val="lt2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JetBrains Mono"/>
              <a:buNone/>
              <a:defRPr sz="1800">
                <a:solidFill>
                  <a:schemeClr val="lt2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JetBrains Mono"/>
              <a:buNone/>
              <a:defRPr sz="1800">
                <a:solidFill>
                  <a:schemeClr val="lt2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JetBrains Mono"/>
              <a:buNone/>
              <a:defRPr sz="1800">
                <a:solidFill>
                  <a:schemeClr val="lt2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JetBrains Mono"/>
              <a:buNone/>
              <a:defRPr sz="1800">
                <a:solidFill>
                  <a:schemeClr val="lt2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JetBrains Mono"/>
              <a:buNone/>
              <a:defRPr sz="1800">
                <a:solidFill>
                  <a:schemeClr val="lt2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JetBrains Mono"/>
              <a:buNone/>
              <a:defRPr sz="1800">
                <a:solidFill>
                  <a:schemeClr val="lt2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JetBrains Mono"/>
              <a:buNone/>
              <a:defRPr sz="1800">
                <a:solidFill>
                  <a:schemeClr val="lt2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4_Quote_Blue + Title">
  <p:cSld name="CUSTOM_3_1_1_1">
    <p:bg>
      <p:bgPr>
        <a:solidFill>
          <a:schemeClr val="accent2"/>
        </a:solidFill>
      </p:bgPr>
    </p:bg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7" name="Google Shape;567;p6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573153" y="572653"/>
            <a:ext cx="3997694" cy="3997694"/>
          </a:xfrm>
          <a:prstGeom prst="rect">
            <a:avLst/>
          </a:prstGeom>
          <a:noFill/>
          <a:ln>
            <a:noFill/>
          </a:ln>
        </p:spPr>
      </p:pic>
      <p:sp>
        <p:nvSpPr>
          <p:cNvPr id="568" name="Google Shape;568;p65"/>
          <p:cNvSpPr txBox="1"/>
          <p:nvPr>
            <p:ph type="title"/>
          </p:nvPr>
        </p:nvSpPr>
        <p:spPr>
          <a:xfrm>
            <a:off x="1145154" y="728719"/>
            <a:ext cx="6857100" cy="36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DM Sans"/>
              <a:buNone/>
              <a:defRPr b="1" sz="45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69" name="Google Shape;569;p65"/>
          <p:cNvSpPr txBox="1"/>
          <p:nvPr>
            <p:ph idx="1" type="subTitle"/>
          </p:nvPr>
        </p:nvSpPr>
        <p:spPr>
          <a:xfrm>
            <a:off x="3185152" y="572653"/>
            <a:ext cx="2742600" cy="55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JetBrains Mono"/>
              <a:buNone/>
              <a:defRPr sz="1800">
                <a:solidFill>
                  <a:schemeClr val="lt1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JetBrains Mono"/>
              <a:buNone/>
              <a:defRPr sz="1800">
                <a:solidFill>
                  <a:schemeClr val="lt1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JetBrains Mono"/>
              <a:buNone/>
              <a:defRPr sz="1800">
                <a:solidFill>
                  <a:schemeClr val="lt1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JetBrains Mono"/>
              <a:buNone/>
              <a:defRPr sz="1800">
                <a:solidFill>
                  <a:schemeClr val="lt1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JetBrains Mono"/>
              <a:buNone/>
              <a:defRPr sz="1800">
                <a:solidFill>
                  <a:schemeClr val="lt1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JetBrains Mono"/>
              <a:buNone/>
              <a:defRPr sz="1800">
                <a:solidFill>
                  <a:schemeClr val="lt1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JetBrains Mono"/>
              <a:buNone/>
              <a:defRPr sz="1800">
                <a:solidFill>
                  <a:schemeClr val="lt1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JetBrains Mono"/>
              <a:buNone/>
              <a:defRPr sz="1800">
                <a:solidFill>
                  <a:schemeClr val="lt1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JetBrains Mono"/>
              <a:buNone/>
              <a:defRPr sz="1800">
                <a:solidFill>
                  <a:schemeClr val="lt1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4_Quote_Black + Title">
  <p:cSld name="CUSTOM_3_1_1_1_2">
    <p:bg>
      <p:bgPr>
        <a:solidFill>
          <a:schemeClr val="dk1"/>
        </a:solidFill>
      </p:bgPr>
    </p:bg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1" name="Google Shape;571;p66"/>
          <p:cNvPicPr preferRelativeResize="0"/>
          <p:nvPr/>
        </p:nvPicPr>
        <p:blipFill>
          <a:blip r:embed="rId2">
            <a:alphaModFix amt="52999"/>
          </a:blip>
          <a:stretch>
            <a:fillRect/>
          </a:stretch>
        </p:blipFill>
        <p:spPr>
          <a:xfrm>
            <a:off x="2573153" y="572653"/>
            <a:ext cx="3997694" cy="3997694"/>
          </a:xfrm>
          <a:prstGeom prst="rect">
            <a:avLst/>
          </a:prstGeom>
          <a:noFill/>
          <a:ln>
            <a:noFill/>
          </a:ln>
        </p:spPr>
      </p:pic>
      <p:sp>
        <p:nvSpPr>
          <p:cNvPr id="572" name="Google Shape;572;p66"/>
          <p:cNvSpPr txBox="1"/>
          <p:nvPr>
            <p:ph type="title"/>
          </p:nvPr>
        </p:nvSpPr>
        <p:spPr>
          <a:xfrm>
            <a:off x="1145154" y="728719"/>
            <a:ext cx="6857100" cy="36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DM Sans"/>
              <a:buNone/>
              <a:defRPr b="1" sz="45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73" name="Google Shape;573;p66"/>
          <p:cNvSpPr txBox="1"/>
          <p:nvPr>
            <p:ph idx="1" type="subTitle"/>
          </p:nvPr>
        </p:nvSpPr>
        <p:spPr>
          <a:xfrm>
            <a:off x="3185152" y="572653"/>
            <a:ext cx="2742600" cy="55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JetBrains Mono"/>
              <a:buNone/>
              <a:defRPr sz="1800">
                <a:solidFill>
                  <a:schemeClr val="lt1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JetBrains Mono"/>
              <a:buNone/>
              <a:defRPr sz="1800">
                <a:solidFill>
                  <a:schemeClr val="lt1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JetBrains Mono"/>
              <a:buNone/>
              <a:defRPr sz="1800">
                <a:solidFill>
                  <a:schemeClr val="lt1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JetBrains Mono"/>
              <a:buNone/>
              <a:defRPr sz="1800">
                <a:solidFill>
                  <a:schemeClr val="lt1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JetBrains Mono"/>
              <a:buNone/>
              <a:defRPr sz="1800">
                <a:solidFill>
                  <a:schemeClr val="lt1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JetBrains Mono"/>
              <a:buNone/>
              <a:defRPr sz="1800">
                <a:solidFill>
                  <a:schemeClr val="lt1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JetBrains Mono"/>
              <a:buNone/>
              <a:defRPr sz="1800">
                <a:solidFill>
                  <a:schemeClr val="lt1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JetBrains Mono"/>
              <a:buNone/>
              <a:defRPr sz="1800">
                <a:solidFill>
                  <a:schemeClr val="lt1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JetBrains Mono"/>
              <a:buNone/>
              <a:defRPr sz="1800">
                <a:solidFill>
                  <a:schemeClr val="lt1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Stats1">
  <p:cSld name="CUSTOM_4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67"/>
          <p:cNvSpPr txBox="1"/>
          <p:nvPr>
            <p:ph type="title"/>
          </p:nvPr>
        </p:nvSpPr>
        <p:spPr>
          <a:xfrm>
            <a:off x="2656533" y="1087003"/>
            <a:ext cx="3831000" cy="1434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0"/>
              <a:buFont typeface="JetBrains Mono"/>
              <a:buNone/>
              <a:defRPr sz="9000">
                <a:solidFill>
                  <a:schemeClr val="lt2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0"/>
              <a:buFont typeface="JetBrains Mono"/>
              <a:buNone/>
              <a:defRPr sz="9000">
                <a:solidFill>
                  <a:schemeClr val="lt2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0"/>
              <a:buFont typeface="JetBrains Mono"/>
              <a:buNone/>
              <a:defRPr sz="9000">
                <a:solidFill>
                  <a:schemeClr val="lt2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0"/>
              <a:buFont typeface="JetBrains Mono"/>
              <a:buNone/>
              <a:defRPr sz="9000">
                <a:solidFill>
                  <a:schemeClr val="lt2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0"/>
              <a:buFont typeface="JetBrains Mono"/>
              <a:buNone/>
              <a:defRPr sz="9000">
                <a:solidFill>
                  <a:schemeClr val="lt2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0"/>
              <a:buFont typeface="JetBrains Mono"/>
              <a:buNone/>
              <a:defRPr sz="9000">
                <a:solidFill>
                  <a:schemeClr val="lt2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0"/>
              <a:buFont typeface="JetBrains Mono"/>
              <a:buNone/>
              <a:defRPr sz="9000">
                <a:solidFill>
                  <a:schemeClr val="lt2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0"/>
              <a:buFont typeface="JetBrains Mono"/>
              <a:buNone/>
              <a:defRPr sz="9000">
                <a:solidFill>
                  <a:schemeClr val="lt2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0"/>
              <a:buFont typeface="JetBrains Mono"/>
              <a:buNone/>
              <a:defRPr sz="9000">
                <a:solidFill>
                  <a:schemeClr val="lt2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9pPr>
          </a:lstStyle>
          <a:p/>
        </p:txBody>
      </p:sp>
      <p:sp>
        <p:nvSpPr>
          <p:cNvPr id="576" name="Google Shape;576;p67"/>
          <p:cNvSpPr txBox="1"/>
          <p:nvPr>
            <p:ph idx="1" type="subTitle"/>
          </p:nvPr>
        </p:nvSpPr>
        <p:spPr>
          <a:xfrm>
            <a:off x="2643429" y="2685900"/>
            <a:ext cx="38571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None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None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None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None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None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None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None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None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None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pic>
        <p:nvPicPr>
          <p:cNvPr id="577" name="Google Shape;577;p6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67429" y="4744238"/>
            <a:ext cx="227231" cy="281834"/>
          </a:xfrm>
          <a:prstGeom prst="rect">
            <a:avLst/>
          </a:prstGeom>
          <a:noFill/>
          <a:ln>
            <a:noFill/>
          </a:ln>
        </p:spPr>
      </p:pic>
      <p:sp>
        <p:nvSpPr>
          <p:cNvPr id="578" name="Google Shape;578;p67"/>
          <p:cNvSpPr txBox="1"/>
          <p:nvPr>
            <p:ph idx="12" type="sldNum"/>
          </p:nvPr>
        </p:nvSpPr>
        <p:spPr>
          <a:xfrm>
            <a:off x="8586613" y="4715606"/>
            <a:ext cx="228300" cy="28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buNone/>
              <a:defRPr sz="900">
                <a:solidFill>
                  <a:schemeClr val="accent4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1pPr>
            <a:lvl2pPr lvl="1" algn="r">
              <a:buNone/>
              <a:defRPr sz="900">
                <a:solidFill>
                  <a:schemeClr val="accent4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2pPr>
            <a:lvl3pPr lvl="2" algn="r">
              <a:buNone/>
              <a:defRPr sz="900">
                <a:solidFill>
                  <a:schemeClr val="accent4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3pPr>
            <a:lvl4pPr lvl="3" algn="r">
              <a:buNone/>
              <a:defRPr sz="900">
                <a:solidFill>
                  <a:schemeClr val="accent4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4pPr>
            <a:lvl5pPr lvl="4" algn="r">
              <a:buNone/>
              <a:defRPr sz="900">
                <a:solidFill>
                  <a:schemeClr val="accent4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5pPr>
            <a:lvl6pPr lvl="5" algn="r">
              <a:buNone/>
              <a:defRPr sz="900">
                <a:solidFill>
                  <a:schemeClr val="accent4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6pPr>
            <a:lvl7pPr lvl="6" algn="r">
              <a:buNone/>
              <a:defRPr sz="900">
                <a:solidFill>
                  <a:schemeClr val="accent4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7pPr>
            <a:lvl8pPr lvl="7" algn="r">
              <a:buNone/>
              <a:defRPr sz="900">
                <a:solidFill>
                  <a:schemeClr val="accent4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8pPr>
            <a:lvl9pPr lvl="8" algn="r">
              <a:buNone/>
              <a:defRPr sz="900">
                <a:solidFill>
                  <a:schemeClr val="accent4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79" name="Google Shape;579;p67"/>
          <p:cNvCxnSpPr/>
          <p:nvPr/>
        </p:nvCxnSpPr>
        <p:spPr>
          <a:xfrm>
            <a:off x="2934149" y="2511384"/>
            <a:ext cx="3275700" cy="0"/>
          </a:xfrm>
          <a:prstGeom prst="straightConnector1">
            <a:avLst/>
          </a:prstGeom>
          <a:noFill/>
          <a:ln cap="flat" cmpd="sng" w="11430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Stats2">
  <p:cSld name="CUSTOM_4_4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68"/>
          <p:cNvSpPr txBox="1"/>
          <p:nvPr>
            <p:ph type="title"/>
          </p:nvPr>
        </p:nvSpPr>
        <p:spPr>
          <a:xfrm>
            <a:off x="4699953" y="1087003"/>
            <a:ext cx="3831000" cy="1434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0"/>
              <a:buFont typeface="JetBrains Mono"/>
              <a:buNone/>
              <a:defRPr sz="9000">
                <a:solidFill>
                  <a:schemeClr val="lt2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0"/>
              <a:buFont typeface="JetBrains Mono"/>
              <a:buNone/>
              <a:defRPr sz="9000">
                <a:solidFill>
                  <a:schemeClr val="lt2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0"/>
              <a:buFont typeface="JetBrains Mono"/>
              <a:buNone/>
              <a:defRPr sz="9000">
                <a:solidFill>
                  <a:schemeClr val="lt2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0"/>
              <a:buFont typeface="JetBrains Mono"/>
              <a:buNone/>
              <a:defRPr sz="9000">
                <a:solidFill>
                  <a:schemeClr val="lt2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0"/>
              <a:buFont typeface="JetBrains Mono"/>
              <a:buNone/>
              <a:defRPr sz="9000">
                <a:solidFill>
                  <a:schemeClr val="lt2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0"/>
              <a:buFont typeface="JetBrains Mono"/>
              <a:buNone/>
              <a:defRPr sz="9000">
                <a:solidFill>
                  <a:schemeClr val="lt2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0"/>
              <a:buFont typeface="JetBrains Mono"/>
              <a:buNone/>
              <a:defRPr sz="9000">
                <a:solidFill>
                  <a:schemeClr val="lt2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0"/>
              <a:buFont typeface="JetBrains Mono"/>
              <a:buNone/>
              <a:defRPr sz="9000">
                <a:solidFill>
                  <a:schemeClr val="lt2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0"/>
              <a:buFont typeface="JetBrains Mono"/>
              <a:buNone/>
              <a:defRPr sz="9000">
                <a:solidFill>
                  <a:schemeClr val="lt2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9pPr>
          </a:lstStyle>
          <a:p/>
        </p:txBody>
      </p:sp>
      <p:sp>
        <p:nvSpPr>
          <p:cNvPr id="582" name="Google Shape;582;p68"/>
          <p:cNvSpPr txBox="1"/>
          <p:nvPr>
            <p:ph idx="1" type="subTitle"/>
          </p:nvPr>
        </p:nvSpPr>
        <p:spPr>
          <a:xfrm>
            <a:off x="4686848" y="2693850"/>
            <a:ext cx="38571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None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None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None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None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None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None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None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None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None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583" name="Google Shape;583;p68"/>
          <p:cNvSpPr txBox="1"/>
          <p:nvPr>
            <p:ph idx="2" type="title"/>
          </p:nvPr>
        </p:nvSpPr>
        <p:spPr>
          <a:xfrm>
            <a:off x="585677" y="1087003"/>
            <a:ext cx="3831000" cy="1434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0"/>
              <a:buFont typeface="JetBrains Mono"/>
              <a:buNone/>
              <a:defRPr sz="9000">
                <a:solidFill>
                  <a:schemeClr val="lt2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0"/>
              <a:buFont typeface="JetBrains Mono"/>
              <a:buNone/>
              <a:defRPr sz="9000">
                <a:solidFill>
                  <a:schemeClr val="lt2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0"/>
              <a:buFont typeface="JetBrains Mono"/>
              <a:buNone/>
              <a:defRPr sz="9000">
                <a:solidFill>
                  <a:schemeClr val="lt2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0"/>
              <a:buFont typeface="JetBrains Mono"/>
              <a:buNone/>
              <a:defRPr sz="9000">
                <a:solidFill>
                  <a:schemeClr val="lt2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0"/>
              <a:buFont typeface="JetBrains Mono"/>
              <a:buNone/>
              <a:defRPr sz="9000">
                <a:solidFill>
                  <a:schemeClr val="lt2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0"/>
              <a:buFont typeface="JetBrains Mono"/>
              <a:buNone/>
              <a:defRPr sz="9000">
                <a:solidFill>
                  <a:schemeClr val="lt2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0"/>
              <a:buFont typeface="JetBrains Mono"/>
              <a:buNone/>
              <a:defRPr sz="9000">
                <a:solidFill>
                  <a:schemeClr val="lt2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0"/>
              <a:buFont typeface="JetBrains Mono"/>
              <a:buNone/>
              <a:defRPr sz="9000">
                <a:solidFill>
                  <a:schemeClr val="lt2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0"/>
              <a:buFont typeface="JetBrains Mono"/>
              <a:buNone/>
              <a:defRPr sz="9000">
                <a:solidFill>
                  <a:schemeClr val="lt2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9pPr>
          </a:lstStyle>
          <a:p/>
        </p:txBody>
      </p:sp>
      <p:sp>
        <p:nvSpPr>
          <p:cNvPr id="584" name="Google Shape;584;p68"/>
          <p:cNvSpPr txBox="1"/>
          <p:nvPr>
            <p:ph idx="3" type="subTitle"/>
          </p:nvPr>
        </p:nvSpPr>
        <p:spPr>
          <a:xfrm>
            <a:off x="572572" y="2693850"/>
            <a:ext cx="38571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None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None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None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None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None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None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None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None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None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pic>
        <p:nvPicPr>
          <p:cNvPr id="585" name="Google Shape;585;p6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67429" y="4744238"/>
            <a:ext cx="227231" cy="281834"/>
          </a:xfrm>
          <a:prstGeom prst="rect">
            <a:avLst/>
          </a:prstGeom>
          <a:noFill/>
          <a:ln>
            <a:noFill/>
          </a:ln>
        </p:spPr>
      </p:pic>
      <p:sp>
        <p:nvSpPr>
          <p:cNvPr id="586" name="Google Shape;586;p68"/>
          <p:cNvSpPr txBox="1"/>
          <p:nvPr>
            <p:ph idx="12" type="sldNum"/>
          </p:nvPr>
        </p:nvSpPr>
        <p:spPr>
          <a:xfrm>
            <a:off x="8586613" y="4715606"/>
            <a:ext cx="228300" cy="28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buNone/>
              <a:defRPr sz="900">
                <a:solidFill>
                  <a:schemeClr val="accent4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1pPr>
            <a:lvl2pPr lvl="1" algn="r">
              <a:buNone/>
              <a:defRPr sz="900">
                <a:solidFill>
                  <a:schemeClr val="accent4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2pPr>
            <a:lvl3pPr lvl="2" algn="r">
              <a:buNone/>
              <a:defRPr sz="900">
                <a:solidFill>
                  <a:schemeClr val="accent4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3pPr>
            <a:lvl4pPr lvl="3" algn="r">
              <a:buNone/>
              <a:defRPr sz="900">
                <a:solidFill>
                  <a:schemeClr val="accent4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4pPr>
            <a:lvl5pPr lvl="4" algn="r">
              <a:buNone/>
              <a:defRPr sz="900">
                <a:solidFill>
                  <a:schemeClr val="accent4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5pPr>
            <a:lvl6pPr lvl="5" algn="r">
              <a:buNone/>
              <a:defRPr sz="900">
                <a:solidFill>
                  <a:schemeClr val="accent4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6pPr>
            <a:lvl7pPr lvl="6" algn="r">
              <a:buNone/>
              <a:defRPr sz="900">
                <a:solidFill>
                  <a:schemeClr val="accent4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7pPr>
            <a:lvl8pPr lvl="7" algn="r">
              <a:buNone/>
              <a:defRPr sz="900">
                <a:solidFill>
                  <a:schemeClr val="accent4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8pPr>
            <a:lvl9pPr lvl="8" algn="r">
              <a:buNone/>
              <a:defRPr sz="900">
                <a:solidFill>
                  <a:schemeClr val="accent4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87" name="Google Shape;587;p68"/>
          <p:cNvCxnSpPr/>
          <p:nvPr/>
        </p:nvCxnSpPr>
        <p:spPr>
          <a:xfrm>
            <a:off x="1172628" y="2521041"/>
            <a:ext cx="2657100" cy="0"/>
          </a:xfrm>
          <a:prstGeom prst="straightConnector1">
            <a:avLst/>
          </a:prstGeom>
          <a:noFill/>
          <a:ln cap="flat" cmpd="sng" w="11430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88" name="Google Shape;588;p68"/>
          <p:cNvCxnSpPr/>
          <p:nvPr/>
        </p:nvCxnSpPr>
        <p:spPr>
          <a:xfrm>
            <a:off x="5286904" y="2521041"/>
            <a:ext cx="2657100" cy="0"/>
          </a:xfrm>
          <a:prstGeom prst="straightConnector1">
            <a:avLst/>
          </a:prstGeom>
          <a:noFill/>
          <a:ln cap="flat" cmpd="sng" w="11430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Stats3">
  <p:cSld name="CUSTOM_4_3"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69"/>
          <p:cNvSpPr txBox="1"/>
          <p:nvPr>
            <p:ph type="title"/>
          </p:nvPr>
        </p:nvSpPr>
        <p:spPr>
          <a:xfrm>
            <a:off x="572572" y="915553"/>
            <a:ext cx="2612700" cy="1462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500"/>
              <a:buFont typeface="JetBrains Mono"/>
              <a:buNone/>
              <a:defRPr sz="4500">
                <a:solidFill>
                  <a:schemeClr val="lt2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500"/>
              <a:buFont typeface="JetBrains Mono"/>
              <a:buNone/>
              <a:defRPr sz="4500">
                <a:solidFill>
                  <a:schemeClr val="lt2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500"/>
              <a:buFont typeface="JetBrains Mono"/>
              <a:buNone/>
              <a:defRPr sz="4500">
                <a:solidFill>
                  <a:schemeClr val="lt2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500"/>
              <a:buFont typeface="JetBrains Mono"/>
              <a:buNone/>
              <a:defRPr sz="4500">
                <a:solidFill>
                  <a:schemeClr val="lt2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500"/>
              <a:buFont typeface="JetBrains Mono"/>
              <a:buNone/>
              <a:defRPr sz="4500">
                <a:solidFill>
                  <a:schemeClr val="lt2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500"/>
              <a:buFont typeface="JetBrains Mono"/>
              <a:buNone/>
              <a:defRPr sz="4500">
                <a:solidFill>
                  <a:schemeClr val="lt2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500"/>
              <a:buFont typeface="JetBrains Mono"/>
              <a:buNone/>
              <a:defRPr sz="4500">
                <a:solidFill>
                  <a:schemeClr val="lt2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500"/>
              <a:buFont typeface="JetBrains Mono"/>
              <a:buNone/>
              <a:defRPr sz="4500">
                <a:solidFill>
                  <a:schemeClr val="lt2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500"/>
              <a:buFont typeface="JetBrains Mono"/>
              <a:buNone/>
              <a:defRPr sz="4500">
                <a:solidFill>
                  <a:schemeClr val="lt2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9pPr>
          </a:lstStyle>
          <a:p/>
        </p:txBody>
      </p:sp>
      <p:sp>
        <p:nvSpPr>
          <p:cNvPr id="591" name="Google Shape;591;p69"/>
          <p:cNvSpPr txBox="1"/>
          <p:nvPr>
            <p:ph idx="1" type="subTitle"/>
          </p:nvPr>
        </p:nvSpPr>
        <p:spPr>
          <a:xfrm>
            <a:off x="554715" y="2571750"/>
            <a:ext cx="2630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None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None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None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None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None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None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None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None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None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592" name="Google Shape;592;p69"/>
          <p:cNvSpPr txBox="1"/>
          <p:nvPr>
            <p:ph idx="2" type="title"/>
          </p:nvPr>
        </p:nvSpPr>
        <p:spPr>
          <a:xfrm>
            <a:off x="3276340" y="915553"/>
            <a:ext cx="2612700" cy="1462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500"/>
              <a:buFont typeface="JetBrains Mono"/>
              <a:buNone/>
              <a:defRPr sz="4500">
                <a:solidFill>
                  <a:schemeClr val="lt2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500"/>
              <a:buFont typeface="JetBrains Mono"/>
              <a:buNone/>
              <a:defRPr sz="4500">
                <a:solidFill>
                  <a:schemeClr val="lt2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500"/>
              <a:buFont typeface="JetBrains Mono"/>
              <a:buNone/>
              <a:defRPr sz="4500">
                <a:solidFill>
                  <a:schemeClr val="lt2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500"/>
              <a:buFont typeface="JetBrains Mono"/>
              <a:buNone/>
              <a:defRPr sz="4500">
                <a:solidFill>
                  <a:schemeClr val="lt2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500"/>
              <a:buFont typeface="JetBrains Mono"/>
              <a:buNone/>
              <a:defRPr sz="4500">
                <a:solidFill>
                  <a:schemeClr val="lt2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500"/>
              <a:buFont typeface="JetBrains Mono"/>
              <a:buNone/>
              <a:defRPr sz="4500">
                <a:solidFill>
                  <a:schemeClr val="lt2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500"/>
              <a:buFont typeface="JetBrains Mono"/>
              <a:buNone/>
              <a:defRPr sz="4500">
                <a:solidFill>
                  <a:schemeClr val="lt2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500"/>
              <a:buFont typeface="JetBrains Mono"/>
              <a:buNone/>
              <a:defRPr sz="4500">
                <a:solidFill>
                  <a:schemeClr val="lt2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500"/>
              <a:buFont typeface="JetBrains Mono"/>
              <a:buNone/>
              <a:defRPr sz="4500">
                <a:solidFill>
                  <a:schemeClr val="lt2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9pPr>
          </a:lstStyle>
          <a:p/>
        </p:txBody>
      </p:sp>
      <p:sp>
        <p:nvSpPr>
          <p:cNvPr id="593" name="Google Shape;593;p69"/>
          <p:cNvSpPr txBox="1"/>
          <p:nvPr>
            <p:ph idx="3" type="subTitle"/>
          </p:nvPr>
        </p:nvSpPr>
        <p:spPr>
          <a:xfrm>
            <a:off x="3258483" y="2571750"/>
            <a:ext cx="2630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None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None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None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None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None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None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None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None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None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594" name="Google Shape;594;p69"/>
          <p:cNvSpPr txBox="1"/>
          <p:nvPr>
            <p:ph idx="4" type="title"/>
          </p:nvPr>
        </p:nvSpPr>
        <p:spPr>
          <a:xfrm>
            <a:off x="5945856" y="915553"/>
            <a:ext cx="2612700" cy="1462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500"/>
              <a:buFont typeface="JetBrains Mono"/>
              <a:buNone/>
              <a:defRPr sz="4500">
                <a:solidFill>
                  <a:schemeClr val="lt2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500"/>
              <a:buFont typeface="JetBrains Mono"/>
              <a:buNone/>
              <a:defRPr sz="4500">
                <a:solidFill>
                  <a:schemeClr val="lt2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500"/>
              <a:buFont typeface="JetBrains Mono"/>
              <a:buNone/>
              <a:defRPr sz="4500">
                <a:solidFill>
                  <a:schemeClr val="lt2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500"/>
              <a:buFont typeface="JetBrains Mono"/>
              <a:buNone/>
              <a:defRPr sz="4500">
                <a:solidFill>
                  <a:schemeClr val="lt2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500"/>
              <a:buFont typeface="JetBrains Mono"/>
              <a:buNone/>
              <a:defRPr sz="4500">
                <a:solidFill>
                  <a:schemeClr val="lt2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500"/>
              <a:buFont typeface="JetBrains Mono"/>
              <a:buNone/>
              <a:defRPr sz="4500">
                <a:solidFill>
                  <a:schemeClr val="lt2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500"/>
              <a:buFont typeface="JetBrains Mono"/>
              <a:buNone/>
              <a:defRPr sz="4500">
                <a:solidFill>
                  <a:schemeClr val="lt2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500"/>
              <a:buFont typeface="JetBrains Mono"/>
              <a:buNone/>
              <a:defRPr sz="4500">
                <a:solidFill>
                  <a:schemeClr val="lt2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500"/>
              <a:buFont typeface="JetBrains Mono"/>
              <a:buNone/>
              <a:defRPr sz="4500">
                <a:solidFill>
                  <a:schemeClr val="lt2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9pPr>
          </a:lstStyle>
          <a:p/>
        </p:txBody>
      </p:sp>
      <p:sp>
        <p:nvSpPr>
          <p:cNvPr id="595" name="Google Shape;595;p69"/>
          <p:cNvSpPr txBox="1"/>
          <p:nvPr>
            <p:ph idx="5" type="subTitle"/>
          </p:nvPr>
        </p:nvSpPr>
        <p:spPr>
          <a:xfrm>
            <a:off x="5927999" y="2571750"/>
            <a:ext cx="2630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None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None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None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None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None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None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None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None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None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pic>
        <p:nvPicPr>
          <p:cNvPr id="596" name="Google Shape;596;p6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67429" y="4744238"/>
            <a:ext cx="227231" cy="281834"/>
          </a:xfrm>
          <a:prstGeom prst="rect">
            <a:avLst/>
          </a:prstGeom>
          <a:noFill/>
          <a:ln>
            <a:noFill/>
          </a:ln>
        </p:spPr>
      </p:pic>
      <p:sp>
        <p:nvSpPr>
          <p:cNvPr id="597" name="Google Shape;597;p69"/>
          <p:cNvSpPr txBox="1"/>
          <p:nvPr>
            <p:ph idx="12" type="sldNum"/>
          </p:nvPr>
        </p:nvSpPr>
        <p:spPr>
          <a:xfrm>
            <a:off x="8586613" y="4715606"/>
            <a:ext cx="228300" cy="28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buNone/>
              <a:defRPr sz="900">
                <a:solidFill>
                  <a:schemeClr val="accent4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1pPr>
            <a:lvl2pPr lvl="1" algn="r">
              <a:buNone/>
              <a:defRPr sz="900">
                <a:solidFill>
                  <a:schemeClr val="accent4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2pPr>
            <a:lvl3pPr lvl="2" algn="r">
              <a:buNone/>
              <a:defRPr sz="900">
                <a:solidFill>
                  <a:schemeClr val="accent4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3pPr>
            <a:lvl4pPr lvl="3" algn="r">
              <a:buNone/>
              <a:defRPr sz="900">
                <a:solidFill>
                  <a:schemeClr val="accent4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4pPr>
            <a:lvl5pPr lvl="4" algn="r">
              <a:buNone/>
              <a:defRPr sz="900">
                <a:solidFill>
                  <a:schemeClr val="accent4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5pPr>
            <a:lvl6pPr lvl="5" algn="r">
              <a:buNone/>
              <a:defRPr sz="900">
                <a:solidFill>
                  <a:schemeClr val="accent4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6pPr>
            <a:lvl7pPr lvl="6" algn="r">
              <a:buNone/>
              <a:defRPr sz="900">
                <a:solidFill>
                  <a:schemeClr val="accent4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7pPr>
            <a:lvl8pPr lvl="7" algn="r">
              <a:buNone/>
              <a:defRPr sz="900">
                <a:solidFill>
                  <a:schemeClr val="accent4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8pPr>
            <a:lvl9pPr lvl="8" algn="r">
              <a:buNone/>
              <a:defRPr sz="900">
                <a:solidFill>
                  <a:schemeClr val="accent4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98" name="Google Shape;598;p69"/>
          <p:cNvCxnSpPr/>
          <p:nvPr/>
        </p:nvCxnSpPr>
        <p:spPr>
          <a:xfrm>
            <a:off x="3555615" y="2435316"/>
            <a:ext cx="2036100" cy="0"/>
          </a:xfrm>
          <a:prstGeom prst="straightConnector1">
            <a:avLst/>
          </a:prstGeom>
          <a:noFill/>
          <a:ln cap="flat" cmpd="sng" w="7620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99" name="Google Shape;599;p69"/>
          <p:cNvCxnSpPr/>
          <p:nvPr/>
        </p:nvCxnSpPr>
        <p:spPr>
          <a:xfrm>
            <a:off x="851847" y="2435316"/>
            <a:ext cx="2036100" cy="0"/>
          </a:xfrm>
          <a:prstGeom prst="straightConnector1">
            <a:avLst/>
          </a:prstGeom>
          <a:noFill/>
          <a:ln cap="flat" cmpd="sng" w="7620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00" name="Google Shape;600;p69"/>
          <p:cNvCxnSpPr/>
          <p:nvPr/>
        </p:nvCxnSpPr>
        <p:spPr>
          <a:xfrm>
            <a:off x="6225131" y="2435316"/>
            <a:ext cx="2036100" cy="0"/>
          </a:xfrm>
          <a:prstGeom prst="straightConnector1">
            <a:avLst/>
          </a:prstGeom>
          <a:noFill/>
          <a:ln cap="flat" cmpd="sng" w="7620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Stats3 + Icons">
  <p:cSld name="CUSTOM_4_3_2"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2" name="Google Shape;602;p7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67429" y="4744238"/>
            <a:ext cx="227231" cy="281834"/>
          </a:xfrm>
          <a:prstGeom prst="rect">
            <a:avLst/>
          </a:prstGeom>
          <a:noFill/>
          <a:ln>
            <a:noFill/>
          </a:ln>
        </p:spPr>
      </p:pic>
      <p:sp>
        <p:nvSpPr>
          <p:cNvPr id="603" name="Google Shape;603;p70"/>
          <p:cNvSpPr txBox="1"/>
          <p:nvPr>
            <p:ph idx="12" type="sldNum"/>
          </p:nvPr>
        </p:nvSpPr>
        <p:spPr>
          <a:xfrm>
            <a:off x="8586613" y="4715606"/>
            <a:ext cx="228300" cy="28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buNone/>
              <a:defRPr sz="900">
                <a:solidFill>
                  <a:schemeClr val="accent4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1pPr>
            <a:lvl2pPr lvl="1" algn="r">
              <a:buNone/>
              <a:defRPr sz="900">
                <a:solidFill>
                  <a:schemeClr val="accent4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2pPr>
            <a:lvl3pPr lvl="2" algn="r">
              <a:buNone/>
              <a:defRPr sz="900">
                <a:solidFill>
                  <a:schemeClr val="accent4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3pPr>
            <a:lvl4pPr lvl="3" algn="r">
              <a:buNone/>
              <a:defRPr sz="900">
                <a:solidFill>
                  <a:schemeClr val="accent4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4pPr>
            <a:lvl5pPr lvl="4" algn="r">
              <a:buNone/>
              <a:defRPr sz="900">
                <a:solidFill>
                  <a:schemeClr val="accent4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5pPr>
            <a:lvl6pPr lvl="5" algn="r">
              <a:buNone/>
              <a:defRPr sz="900">
                <a:solidFill>
                  <a:schemeClr val="accent4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6pPr>
            <a:lvl7pPr lvl="6" algn="r">
              <a:buNone/>
              <a:defRPr sz="900">
                <a:solidFill>
                  <a:schemeClr val="accent4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7pPr>
            <a:lvl8pPr lvl="7" algn="r">
              <a:buNone/>
              <a:defRPr sz="900">
                <a:solidFill>
                  <a:schemeClr val="accent4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8pPr>
            <a:lvl9pPr lvl="8" algn="r">
              <a:buNone/>
              <a:defRPr sz="900">
                <a:solidFill>
                  <a:schemeClr val="accent4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04" name="Google Shape;604;p70"/>
          <p:cNvCxnSpPr/>
          <p:nvPr/>
        </p:nvCxnSpPr>
        <p:spPr>
          <a:xfrm>
            <a:off x="1523669" y="2557706"/>
            <a:ext cx="1039500" cy="0"/>
          </a:xfrm>
          <a:prstGeom prst="straightConnector1">
            <a:avLst/>
          </a:prstGeom>
          <a:noFill/>
          <a:ln cap="flat" cmpd="sng" w="7620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05" name="Google Shape;605;p70"/>
          <p:cNvSpPr/>
          <p:nvPr/>
        </p:nvSpPr>
        <p:spPr>
          <a:xfrm>
            <a:off x="1797516" y="1186505"/>
            <a:ext cx="491700" cy="491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6" name="Google Shape;606;p70"/>
          <p:cNvSpPr txBox="1"/>
          <p:nvPr>
            <p:ph type="title"/>
          </p:nvPr>
        </p:nvSpPr>
        <p:spPr>
          <a:xfrm>
            <a:off x="1145097" y="900113"/>
            <a:ext cx="1796400" cy="1462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700"/>
              <a:buFont typeface="JetBrains Mono"/>
              <a:buNone/>
              <a:defRPr sz="3700">
                <a:solidFill>
                  <a:schemeClr val="lt2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700"/>
              <a:buFont typeface="JetBrains Mono"/>
              <a:buNone/>
              <a:defRPr sz="3700">
                <a:solidFill>
                  <a:schemeClr val="lt2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700"/>
              <a:buFont typeface="JetBrains Mono"/>
              <a:buNone/>
              <a:defRPr sz="3700">
                <a:solidFill>
                  <a:schemeClr val="lt2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700"/>
              <a:buFont typeface="JetBrains Mono"/>
              <a:buNone/>
              <a:defRPr sz="3700">
                <a:solidFill>
                  <a:schemeClr val="lt2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700"/>
              <a:buFont typeface="JetBrains Mono"/>
              <a:buNone/>
              <a:defRPr sz="3700">
                <a:solidFill>
                  <a:schemeClr val="lt2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700"/>
              <a:buFont typeface="JetBrains Mono"/>
              <a:buNone/>
              <a:defRPr sz="3700">
                <a:solidFill>
                  <a:schemeClr val="lt2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700"/>
              <a:buFont typeface="JetBrains Mono"/>
              <a:buNone/>
              <a:defRPr sz="3700">
                <a:solidFill>
                  <a:schemeClr val="lt2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700"/>
              <a:buFont typeface="JetBrains Mono"/>
              <a:buNone/>
              <a:defRPr sz="3700">
                <a:solidFill>
                  <a:schemeClr val="lt2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700"/>
              <a:buFont typeface="JetBrains Mono"/>
              <a:buNone/>
              <a:defRPr sz="3700">
                <a:solidFill>
                  <a:schemeClr val="lt2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9pPr>
          </a:lstStyle>
          <a:p/>
        </p:txBody>
      </p:sp>
      <p:sp>
        <p:nvSpPr>
          <p:cNvPr id="607" name="Google Shape;607;p70"/>
          <p:cNvSpPr txBox="1"/>
          <p:nvPr>
            <p:ph idx="1" type="subTitle"/>
          </p:nvPr>
        </p:nvSpPr>
        <p:spPr>
          <a:xfrm>
            <a:off x="1252184" y="2803931"/>
            <a:ext cx="15822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DM Sans"/>
              <a:buNone/>
              <a:defRPr sz="13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DM Sans"/>
              <a:buNone/>
              <a:defRPr sz="13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DM Sans"/>
              <a:buNone/>
              <a:defRPr sz="13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DM Sans"/>
              <a:buNone/>
              <a:defRPr sz="13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DM Sans"/>
              <a:buNone/>
              <a:defRPr sz="13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DM Sans"/>
              <a:buNone/>
              <a:defRPr sz="13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DM Sans"/>
              <a:buNone/>
              <a:defRPr sz="13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DM Sans"/>
              <a:buNone/>
              <a:defRPr sz="13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DM Sans"/>
              <a:buNone/>
              <a:defRPr sz="13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608" name="Google Shape;608;p70"/>
          <p:cNvSpPr txBox="1"/>
          <p:nvPr>
            <p:ph idx="2" type="subTitle"/>
          </p:nvPr>
        </p:nvSpPr>
        <p:spPr>
          <a:xfrm>
            <a:off x="1252184" y="3071653"/>
            <a:ext cx="1582200" cy="9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DM Sans"/>
              <a:buNone/>
              <a:defRPr sz="9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DM Sans"/>
              <a:buNone/>
              <a:defRPr sz="9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DM Sans"/>
              <a:buNone/>
              <a:defRPr sz="9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DM Sans"/>
              <a:buNone/>
              <a:defRPr sz="9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DM Sans"/>
              <a:buNone/>
              <a:defRPr sz="9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DM Sans"/>
              <a:buNone/>
              <a:defRPr sz="9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DM Sans"/>
              <a:buNone/>
              <a:defRPr sz="9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DM Sans"/>
              <a:buNone/>
              <a:defRPr sz="9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DM Sans"/>
              <a:buNone/>
              <a:defRPr sz="9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cxnSp>
        <p:nvCxnSpPr>
          <p:cNvPr id="609" name="Google Shape;609;p70"/>
          <p:cNvCxnSpPr/>
          <p:nvPr/>
        </p:nvCxnSpPr>
        <p:spPr>
          <a:xfrm>
            <a:off x="4052315" y="2557706"/>
            <a:ext cx="1039500" cy="0"/>
          </a:xfrm>
          <a:prstGeom prst="straightConnector1">
            <a:avLst/>
          </a:prstGeom>
          <a:noFill/>
          <a:ln cap="flat" cmpd="sng" w="7620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0" name="Google Shape;610;p70"/>
          <p:cNvSpPr/>
          <p:nvPr/>
        </p:nvSpPr>
        <p:spPr>
          <a:xfrm>
            <a:off x="4326162" y="1186505"/>
            <a:ext cx="491700" cy="491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1" name="Google Shape;611;p70"/>
          <p:cNvSpPr txBox="1"/>
          <p:nvPr>
            <p:ph idx="3" type="title"/>
          </p:nvPr>
        </p:nvSpPr>
        <p:spPr>
          <a:xfrm>
            <a:off x="3673744" y="900113"/>
            <a:ext cx="1796400" cy="1462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700"/>
              <a:buFont typeface="JetBrains Mono"/>
              <a:buNone/>
              <a:defRPr sz="3700">
                <a:solidFill>
                  <a:schemeClr val="lt2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700"/>
              <a:buFont typeface="JetBrains Mono"/>
              <a:buNone/>
              <a:defRPr sz="3700">
                <a:solidFill>
                  <a:schemeClr val="lt2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700"/>
              <a:buFont typeface="JetBrains Mono"/>
              <a:buNone/>
              <a:defRPr sz="3700">
                <a:solidFill>
                  <a:schemeClr val="lt2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700"/>
              <a:buFont typeface="JetBrains Mono"/>
              <a:buNone/>
              <a:defRPr sz="3700">
                <a:solidFill>
                  <a:schemeClr val="lt2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700"/>
              <a:buFont typeface="JetBrains Mono"/>
              <a:buNone/>
              <a:defRPr sz="3700">
                <a:solidFill>
                  <a:schemeClr val="lt2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700"/>
              <a:buFont typeface="JetBrains Mono"/>
              <a:buNone/>
              <a:defRPr sz="3700">
                <a:solidFill>
                  <a:schemeClr val="lt2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700"/>
              <a:buFont typeface="JetBrains Mono"/>
              <a:buNone/>
              <a:defRPr sz="3700">
                <a:solidFill>
                  <a:schemeClr val="lt2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700"/>
              <a:buFont typeface="JetBrains Mono"/>
              <a:buNone/>
              <a:defRPr sz="3700">
                <a:solidFill>
                  <a:schemeClr val="lt2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700"/>
              <a:buFont typeface="JetBrains Mono"/>
              <a:buNone/>
              <a:defRPr sz="3700">
                <a:solidFill>
                  <a:schemeClr val="lt2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9pPr>
          </a:lstStyle>
          <a:p/>
        </p:txBody>
      </p:sp>
      <p:sp>
        <p:nvSpPr>
          <p:cNvPr id="612" name="Google Shape;612;p70"/>
          <p:cNvSpPr txBox="1"/>
          <p:nvPr>
            <p:ph idx="4" type="subTitle"/>
          </p:nvPr>
        </p:nvSpPr>
        <p:spPr>
          <a:xfrm>
            <a:off x="3780830" y="2803931"/>
            <a:ext cx="15822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DM Sans"/>
              <a:buNone/>
              <a:defRPr sz="13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DM Sans"/>
              <a:buNone/>
              <a:defRPr sz="13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DM Sans"/>
              <a:buNone/>
              <a:defRPr sz="13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DM Sans"/>
              <a:buNone/>
              <a:defRPr sz="13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DM Sans"/>
              <a:buNone/>
              <a:defRPr sz="13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DM Sans"/>
              <a:buNone/>
              <a:defRPr sz="13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DM Sans"/>
              <a:buNone/>
              <a:defRPr sz="13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DM Sans"/>
              <a:buNone/>
              <a:defRPr sz="13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DM Sans"/>
              <a:buNone/>
              <a:defRPr sz="13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613" name="Google Shape;613;p70"/>
          <p:cNvSpPr txBox="1"/>
          <p:nvPr>
            <p:ph idx="5" type="subTitle"/>
          </p:nvPr>
        </p:nvSpPr>
        <p:spPr>
          <a:xfrm>
            <a:off x="3780830" y="3071653"/>
            <a:ext cx="1582200" cy="9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DM Sans"/>
              <a:buNone/>
              <a:defRPr sz="9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DM Sans"/>
              <a:buNone/>
              <a:defRPr sz="9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DM Sans"/>
              <a:buNone/>
              <a:defRPr sz="9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DM Sans"/>
              <a:buNone/>
              <a:defRPr sz="9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DM Sans"/>
              <a:buNone/>
              <a:defRPr sz="9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DM Sans"/>
              <a:buNone/>
              <a:defRPr sz="9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DM Sans"/>
              <a:buNone/>
              <a:defRPr sz="9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DM Sans"/>
              <a:buNone/>
              <a:defRPr sz="9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DM Sans"/>
              <a:buNone/>
              <a:defRPr sz="9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cxnSp>
        <p:nvCxnSpPr>
          <p:cNvPr id="614" name="Google Shape;614;p70"/>
          <p:cNvCxnSpPr/>
          <p:nvPr/>
        </p:nvCxnSpPr>
        <p:spPr>
          <a:xfrm>
            <a:off x="6580961" y="2557706"/>
            <a:ext cx="1039500" cy="0"/>
          </a:xfrm>
          <a:prstGeom prst="straightConnector1">
            <a:avLst/>
          </a:prstGeom>
          <a:noFill/>
          <a:ln cap="flat" cmpd="sng" w="7620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5" name="Google Shape;615;p70"/>
          <p:cNvSpPr/>
          <p:nvPr/>
        </p:nvSpPr>
        <p:spPr>
          <a:xfrm>
            <a:off x="6854808" y="1186505"/>
            <a:ext cx="491700" cy="491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6" name="Google Shape;616;p70"/>
          <p:cNvSpPr txBox="1"/>
          <p:nvPr>
            <p:ph idx="6" type="title"/>
          </p:nvPr>
        </p:nvSpPr>
        <p:spPr>
          <a:xfrm>
            <a:off x="6202390" y="900113"/>
            <a:ext cx="1796400" cy="1462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700"/>
              <a:buFont typeface="JetBrains Mono"/>
              <a:buNone/>
              <a:defRPr sz="3700">
                <a:solidFill>
                  <a:schemeClr val="lt2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700"/>
              <a:buFont typeface="JetBrains Mono"/>
              <a:buNone/>
              <a:defRPr sz="3700">
                <a:solidFill>
                  <a:schemeClr val="lt2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700"/>
              <a:buFont typeface="JetBrains Mono"/>
              <a:buNone/>
              <a:defRPr sz="3700">
                <a:solidFill>
                  <a:schemeClr val="lt2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700"/>
              <a:buFont typeface="JetBrains Mono"/>
              <a:buNone/>
              <a:defRPr sz="3700">
                <a:solidFill>
                  <a:schemeClr val="lt2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700"/>
              <a:buFont typeface="JetBrains Mono"/>
              <a:buNone/>
              <a:defRPr sz="3700">
                <a:solidFill>
                  <a:schemeClr val="lt2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700"/>
              <a:buFont typeface="JetBrains Mono"/>
              <a:buNone/>
              <a:defRPr sz="3700">
                <a:solidFill>
                  <a:schemeClr val="lt2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700"/>
              <a:buFont typeface="JetBrains Mono"/>
              <a:buNone/>
              <a:defRPr sz="3700">
                <a:solidFill>
                  <a:schemeClr val="lt2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700"/>
              <a:buFont typeface="JetBrains Mono"/>
              <a:buNone/>
              <a:defRPr sz="3700">
                <a:solidFill>
                  <a:schemeClr val="lt2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700"/>
              <a:buFont typeface="JetBrains Mono"/>
              <a:buNone/>
              <a:defRPr sz="3700">
                <a:solidFill>
                  <a:schemeClr val="lt2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9pPr>
          </a:lstStyle>
          <a:p/>
        </p:txBody>
      </p:sp>
      <p:sp>
        <p:nvSpPr>
          <p:cNvPr id="617" name="Google Shape;617;p70"/>
          <p:cNvSpPr txBox="1"/>
          <p:nvPr>
            <p:ph idx="7" type="subTitle"/>
          </p:nvPr>
        </p:nvSpPr>
        <p:spPr>
          <a:xfrm>
            <a:off x="6309476" y="2803931"/>
            <a:ext cx="15822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DM Sans"/>
              <a:buNone/>
              <a:defRPr sz="13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DM Sans"/>
              <a:buNone/>
              <a:defRPr sz="13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DM Sans"/>
              <a:buNone/>
              <a:defRPr sz="13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DM Sans"/>
              <a:buNone/>
              <a:defRPr sz="13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DM Sans"/>
              <a:buNone/>
              <a:defRPr sz="13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DM Sans"/>
              <a:buNone/>
              <a:defRPr sz="13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DM Sans"/>
              <a:buNone/>
              <a:defRPr sz="13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DM Sans"/>
              <a:buNone/>
              <a:defRPr sz="13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DM Sans"/>
              <a:buNone/>
              <a:defRPr sz="13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618" name="Google Shape;618;p70"/>
          <p:cNvSpPr txBox="1"/>
          <p:nvPr>
            <p:ph idx="8" type="subTitle"/>
          </p:nvPr>
        </p:nvSpPr>
        <p:spPr>
          <a:xfrm>
            <a:off x="6309476" y="3071653"/>
            <a:ext cx="1582200" cy="9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DM Sans"/>
              <a:buNone/>
              <a:defRPr sz="9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DM Sans"/>
              <a:buNone/>
              <a:defRPr sz="9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DM Sans"/>
              <a:buNone/>
              <a:defRPr sz="9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DM Sans"/>
              <a:buNone/>
              <a:defRPr sz="9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DM Sans"/>
              <a:buNone/>
              <a:defRPr sz="9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DM Sans"/>
              <a:buNone/>
              <a:defRPr sz="9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DM Sans"/>
              <a:buNone/>
              <a:defRPr sz="9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DM Sans"/>
              <a:buNone/>
              <a:defRPr sz="9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DM Sans"/>
              <a:buNone/>
              <a:defRPr sz="9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Stats4">
  <p:cSld name="CUSTOM_4_3_1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71"/>
          <p:cNvSpPr txBox="1"/>
          <p:nvPr>
            <p:ph type="title"/>
          </p:nvPr>
        </p:nvSpPr>
        <p:spPr>
          <a:xfrm>
            <a:off x="566994" y="772678"/>
            <a:ext cx="1796400" cy="1462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JetBrains Mono"/>
              <a:buNone/>
              <a:defRPr sz="3600">
                <a:solidFill>
                  <a:schemeClr val="lt2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JetBrains Mono"/>
              <a:buNone/>
              <a:defRPr sz="3600">
                <a:solidFill>
                  <a:schemeClr val="lt2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JetBrains Mono"/>
              <a:buNone/>
              <a:defRPr sz="3600">
                <a:solidFill>
                  <a:schemeClr val="lt2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JetBrains Mono"/>
              <a:buNone/>
              <a:defRPr sz="3600">
                <a:solidFill>
                  <a:schemeClr val="lt2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JetBrains Mono"/>
              <a:buNone/>
              <a:defRPr sz="3600">
                <a:solidFill>
                  <a:schemeClr val="lt2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JetBrains Mono"/>
              <a:buNone/>
              <a:defRPr sz="3600">
                <a:solidFill>
                  <a:schemeClr val="lt2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JetBrains Mono"/>
              <a:buNone/>
              <a:defRPr sz="3600">
                <a:solidFill>
                  <a:schemeClr val="lt2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JetBrains Mono"/>
              <a:buNone/>
              <a:defRPr sz="3600">
                <a:solidFill>
                  <a:schemeClr val="lt2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JetBrains Mono"/>
              <a:buNone/>
              <a:defRPr sz="3600">
                <a:solidFill>
                  <a:schemeClr val="lt2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9pPr>
          </a:lstStyle>
          <a:p/>
        </p:txBody>
      </p:sp>
      <p:sp>
        <p:nvSpPr>
          <p:cNvPr id="621" name="Google Shape;621;p71"/>
          <p:cNvSpPr txBox="1"/>
          <p:nvPr>
            <p:ph idx="1" type="subTitle"/>
          </p:nvPr>
        </p:nvSpPr>
        <p:spPr>
          <a:xfrm>
            <a:off x="554715" y="2811778"/>
            <a:ext cx="18087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DM Sans"/>
              <a:buNone/>
              <a:defRPr sz="15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DM Sans"/>
              <a:buNone/>
              <a:defRPr sz="15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DM Sans"/>
              <a:buNone/>
              <a:defRPr sz="15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DM Sans"/>
              <a:buNone/>
              <a:defRPr sz="15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DM Sans"/>
              <a:buNone/>
              <a:defRPr sz="15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DM Sans"/>
              <a:buNone/>
              <a:defRPr sz="15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DM Sans"/>
              <a:buNone/>
              <a:defRPr sz="15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DM Sans"/>
              <a:buNone/>
              <a:defRPr sz="15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DM Sans"/>
              <a:buNone/>
              <a:defRPr sz="15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622" name="Google Shape;622;p71"/>
          <p:cNvSpPr txBox="1"/>
          <p:nvPr>
            <p:ph idx="2" type="title"/>
          </p:nvPr>
        </p:nvSpPr>
        <p:spPr>
          <a:xfrm>
            <a:off x="2627159" y="772678"/>
            <a:ext cx="1796400" cy="1462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JetBrains Mono"/>
              <a:buNone/>
              <a:defRPr sz="3600">
                <a:solidFill>
                  <a:schemeClr val="lt2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JetBrains Mono"/>
              <a:buNone/>
              <a:defRPr sz="3600">
                <a:solidFill>
                  <a:schemeClr val="lt2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JetBrains Mono"/>
              <a:buNone/>
              <a:defRPr sz="3600">
                <a:solidFill>
                  <a:schemeClr val="lt2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JetBrains Mono"/>
              <a:buNone/>
              <a:defRPr sz="3600">
                <a:solidFill>
                  <a:schemeClr val="lt2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JetBrains Mono"/>
              <a:buNone/>
              <a:defRPr sz="3600">
                <a:solidFill>
                  <a:schemeClr val="lt2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JetBrains Mono"/>
              <a:buNone/>
              <a:defRPr sz="3600">
                <a:solidFill>
                  <a:schemeClr val="lt2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JetBrains Mono"/>
              <a:buNone/>
              <a:defRPr sz="3600">
                <a:solidFill>
                  <a:schemeClr val="lt2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JetBrains Mono"/>
              <a:buNone/>
              <a:defRPr sz="3600">
                <a:solidFill>
                  <a:schemeClr val="lt2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JetBrains Mono"/>
              <a:buNone/>
              <a:defRPr sz="3600">
                <a:solidFill>
                  <a:schemeClr val="lt2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9pPr>
          </a:lstStyle>
          <a:p/>
        </p:txBody>
      </p:sp>
      <p:sp>
        <p:nvSpPr>
          <p:cNvPr id="623" name="Google Shape;623;p71"/>
          <p:cNvSpPr txBox="1"/>
          <p:nvPr>
            <p:ph idx="3" type="subTitle"/>
          </p:nvPr>
        </p:nvSpPr>
        <p:spPr>
          <a:xfrm>
            <a:off x="2614880" y="2811778"/>
            <a:ext cx="18087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DM Sans"/>
              <a:buNone/>
              <a:defRPr sz="15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DM Sans"/>
              <a:buNone/>
              <a:defRPr sz="15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DM Sans"/>
              <a:buNone/>
              <a:defRPr sz="15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DM Sans"/>
              <a:buNone/>
              <a:defRPr sz="15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DM Sans"/>
              <a:buNone/>
              <a:defRPr sz="15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DM Sans"/>
              <a:buNone/>
              <a:defRPr sz="15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DM Sans"/>
              <a:buNone/>
              <a:defRPr sz="15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DM Sans"/>
              <a:buNone/>
              <a:defRPr sz="15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DM Sans"/>
              <a:buNone/>
              <a:defRPr sz="15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624" name="Google Shape;624;p71"/>
          <p:cNvSpPr txBox="1"/>
          <p:nvPr>
            <p:ph idx="4" type="title"/>
          </p:nvPr>
        </p:nvSpPr>
        <p:spPr>
          <a:xfrm>
            <a:off x="4687325" y="772678"/>
            <a:ext cx="1796400" cy="1462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JetBrains Mono"/>
              <a:buNone/>
              <a:defRPr sz="3600">
                <a:solidFill>
                  <a:schemeClr val="lt2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JetBrains Mono"/>
              <a:buNone/>
              <a:defRPr sz="3600">
                <a:solidFill>
                  <a:schemeClr val="lt2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JetBrains Mono"/>
              <a:buNone/>
              <a:defRPr sz="3600">
                <a:solidFill>
                  <a:schemeClr val="lt2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JetBrains Mono"/>
              <a:buNone/>
              <a:defRPr sz="3600">
                <a:solidFill>
                  <a:schemeClr val="lt2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JetBrains Mono"/>
              <a:buNone/>
              <a:defRPr sz="3600">
                <a:solidFill>
                  <a:schemeClr val="lt2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JetBrains Mono"/>
              <a:buNone/>
              <a:defRPr sz="3600">
                <a:solidFill>
                  <a:schemeClr val="lt2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JetBrains Mono"/>
              <a:buNone/>
              <a:defRPr sz="3600">
                <a:solidFill>
                  <a:schemeClr val="lt2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JetBrains Mono"/>
              <a:buNone/>
              <a:defRPr sz="3600">
                <a:solidFill>
                  <a:schemeClr val="lt2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JetBrains Mono"/>
              <a:buNone/>
              <a:defRPr sz="3600">
                <a:solidFill>
                  <a:schemeClr val="lt2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9pPr>
          </a:lstStyle>
          <a:p/>
        </p:txBody>
      </p:sp>
      <p:sp>
        <p:nvSpPr>
          <p:cNvPr id="625" name="Google Shape;625;p71"/>
          <p:cNvSpPr txBox="1"/>
          <p:nvPr>
            <p:ph idx="5" type="subTitle"/>
          </p:nvPr>
        </p:nvSpPr>
        <p:spPr>
          <a:xfrm>
            <a:off x="4675046" y="2811778"/>
            <a:ext cx="18087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DM Sans"/>
              <a:buNone/>
              <a:defRPr sz="15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DM Sans"/>
              <a:buNone/>
              <a:defRPr sz="15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DM Sans"/>
              <a:buNone/>
              <a:defRPr sz="15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DM Sans"/>
              <a:buNone/>
              <a:defRPr sz="15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DM Sans"/>
              <a:buNone/>
              <a:defRPr sz="15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DM Sans"/>
              <a:buNone/>
              <a:defRPr sz="15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DM Sans"/>
              <a:buNone/>
              <a:defRPr sz="15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DM Sans"/>
              <a:buNone/>
              <a:defRPr sz="15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DM Sans"/>
              <a:buNone/>
              <a:defRPr sz="15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626" name="Google Shape;626;p71"/>
          <p:cNvSpPr txBox="1"/>
          <p:nvPr>
            <p:ph idx="6" type="title"/>
          </p:nvPr>
        </p:nvSpPr>
        <p:spPr>
          <a:xfrm>
            <a:off x="6747490" y="772678"/>
            <a:ext cx="1796400" cy="1462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JetBrains Mono"/>
              <a:buNone/>
              <a:defRPr sz="3600">
                <a:solidFill>
                  <a:schemeClr val="lt2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JetBrains Mono"/>
              <a:buNone/>
              <a:defRPr sz="3600">
                <a:solidFill>
                  <a:schemeClr val="lt2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JetBrains Mono"/>
              <a:buNone/>
              <a:defRPr sz="3600">
                <a:solidFill>
                  <a:schemeClr val="lt2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JetBrains Mono"/>
              <a:buNone/>
              <a:defRPr sz="3600">
                <a:solidFill>
                  <a:schemeClr val="lt2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JetBrains Mono"/>
              <a:buNone/>
              <a:defRPr sz="3600">
                <a:solidFill>
                  <a:schemeClr val="lt2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JetBrains Mono"/>
              <a:buNone/>
              <a:defRPr sz="3600">
                <a:solidFill>
                  <a:schemeClr val="lt2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JetBrains Mono"/>
              <a:buNone/>
              <a:defRPr sz="3600">
                <a:solidFill>
                  <a:schemeClr val="lt2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JetBrains Mono"/>
              <a:buNone/>
              <a:defRPr sz="3600">
                <a:solidFill>
                  <a:schemeClr val="lt2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JetBrains Mono"/>
              <a:buNone/>
              <a:defRPr sz="3600">
                <a:solidFill>
                  <a:schemeClr val="lt2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9pPr>
          </a:lstStyle>
          <a:p/>
        </p:txBody>
      </p:sp>
      <p:sp>
        <p:nvSpPr>
          <p:cNvPr id="627" name="Google Shape;627;p71"/>
          <p:cNvSpPr txBox="1"/>
          <p:nvPr>
            <p:ph idx="7" type="subTitle"/>
          </p:nvPr>
        </p:nvSpPr>
        <p:spPr>
          <a:xfrm>
            <a:off x="6735211" y="2811778"/>
            <a:ext cx="18087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DM Sans"/>
              <a:buNone/>
              <a:defRPr sz="15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DM Sans"/>
              <a:buNone/>
              <a:defRPr sz="15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DM Sans"/>
              <a:buNone/>
              <a:defRPr sz="15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DM Sans"/>
              <a:buNone/>
              <a:defRPr sz="15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DM Sans"/>
              <a:buNone/>
              <a:defRPr sz="15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DM Sans"/>
              <a:buNone/>
              <a:defRPr sz="15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DM Sans"/>
              <a:buNone/>
              <a:defRPr sz="15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DM Sans"/>
              <a:buNone/>
              <a:defRPr sz="15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DM Sans"/>
              <a:buNone/>
              <a:defRPr sz="15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pic>
        <p:nvPicPr>
          <p:cNvPr id="628" name="Google Shape;628;p7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67429" y="4744238"/>
            <a:ext cx="227231" cy="281834"/>
          </a:xfrm>
          <a:prstGeom prst="rect">
            <a:avLst/>
          </a:prstGeom>
          <a:noFill/>
          <a:ln>
            <a:noFill/>
          </a:ln>
        </p:spPr>
      </p:pic>
      <p:sp>
        <p:nvSpPr>
          <p:cNvPr id="629" name="Google Shape;629;p71"/>
          <p:cNvSpPr txBox="1"/>
          <p:nvPr>
            <p:ph idx="12" type="sldNum"/>
          </p:nvPr>
        </p:nvSpPr>
        <p:spPr>
          <a:xfrm>
            <a:off x="8586613" y="4715606"/>
            <a:ext cx="228300" cy="28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buNone/>
              <a:defRPr sz="900">
                <a:solidFill>
                  <a:schemeClr val="accent4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1pPr>
            <a:lvl2pPr lvl="1" algn="r">
              <a:buNone/>
              <a:defRPr sz="900">
                <a:solidFill>
                  <a:schemeClr val="accent4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2pPr>
            <a:lvl3pPr lvl="2" algn="r">
              <a:buNone/>
              <a:defRPr sz="900">
                <a:solidFill>
                  <a:schemeClr val="accent4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3pPr>
            <a:lvl4pPr lvl="3" algn="r">
              <a:buNone/>
              <a:defRPr sz="900">
                <a:solidFill>
                  <a:schemeClr val="accent4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4pPr>
            <a:lvl5pPr lvl="4" algn="r">
              <a:buNone/>
              <a:defRPr sz="900">
                <a:solidFill>
                  <a:schemeClr val="accent4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5pPr>
            <a:lvl6pPr lvl="5" algn="r">
              <a:buNone/>
              <a:defRPr sz="900">
                <a:solidFill>
                  <a:schemeClr val="accent4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6pPr>
            <a:lvl7pPr lvl="6" algn="r">
              <a:buNone/>
              <a:defRPr sz="900">
                <a:solidFill>
                  <a:schemeClr val="accent4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7pPr>
            <a:lvl8pPr lvl="7" algn="r">
              <a:buNone/>
              <a:defRPr sz="900">
                <a:solidFill>
                  <a:schemeClr val="accent4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8pPr>
            <a:lvl9pPr lvl="8" algn="r">
              <a:buNone/>
              <a:defRPr sz="900">
                <a:solidFill>
                  <a:schemeClr val="accent4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0" name="Google Shape;630;p71"/>
          <p:cNvCxnSpPr/>
          <p:nvPr/>
        </p:nvCxnSpPr>
        <p:spPr>
          <a:xfrm>
            <a:off x="731833" y="2514600"/>
            <a:ext cx="1454700" cy="0"/>
          </a:xfrm>
          <a:prstGeom prst="straightConnector1">
            <a:avLst/>
          </a:prstGeom>
          <a:noFill/>
          <a:ln cap="flat" cmpd="sng" w="7620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1" name="Google Shape;631;p71"/>
          <p:cNvCxnSpPr/>
          <p:nvPr/>
        </p:nvCxnSpPr>
        <p:spPr>
          <a:xfrm>
            <a:off x="2791998" y="2514600"/>
            <a:ext cx="1454700" cy="0"/>
          </a:xfrm>
          <a:prstGeom prst="straightConnector1">
            <a:avLst/>
          </a:prstGeom>
          <a:noFill/>
          <a:ln cap="flat" cmpd="sng" w="7620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2" name="Google Shape;632;p71"/>
          <p:cNvCxnSpPr/>
          <p:nvPr/>
        </p:nvCxnSpPr>
        <p:spPr>
          <a:xfrm>
            <a:off x="4852164" y="2514600"/>
            <a:ext cx="1454700" cy="0"/>
          </a:xfrm>
          <a:prstGeom prst="straightConnector1">
            <a:avLst/>
          </a:prstGeom>
          <a:noFill/>
          <a:ln cap="flat" cmpd="sng" w="7620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3" name="Google Shape;633;p71"/>
          <p:cNvCxnSpPr/>
          <p:nvPr/>
        </p:nvCxnSpPr>
        <p:spPr>
          <a:xfrm>
            <a:off x="6912329" y="2514600"/>
            <a:ext cx="1454700" cy="0"/>
          </a:xfrm>
          <a:prstGeom prst="straightConnector1">
            <a:avLst/>
          </a:prstGeom>
          <a:noFill/>
          <a:ln cap="flat" cmpd="sng" w="7620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5_SpeakerSlide2">
  <p:cSld name="CUSTOM_5_1_1_1">
    <p:bg>
      <p:bgPr>
        <a:solidFill>
          <a:schemeClr val="lt1"/>
        </a:solidFill>
      </p:bgPr>
    </p:bg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72"/>
          <p:cNvSpPr/>
          <p:nvPr/>
        </p:nvSpPr>
        <p:spPr>
          <a:xfrm>
            <a:off x="0" y="0"/>
            <a:ext cx="36858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latin typeface="JetBrains Mono"/>
              <a:ea typeface="JetBrains Mono"/>
              <a:cs typeface="JetBrains Mono"/>
              <a:sym typeface="JetBrains Mono"/>
            </a:endParaRPr>
          </a:p>
        </p:txBody>
      </p:sp>
      <p:sp>
        <p:nvSpPr>
          <p:cNvPr id="636" name="Google Shape;636;p72"/>
          <p:cNvSpPr/>
          <p:nvPr>
            <p:ph idx="2" type="pic"/>
          </p:nvPr>
        </p:nvSpPr>
        <p:spPr>
          <a:xfrm>
            <a:off x="600009" y="572653"/>
            <a:ext cx="2470200" cy="2470200"/>
          </a:xfrm>
          <a:prstGeom prst="rect">
            <a:avLst/>
          </a:prstGeom>
          <a:noFill/>
          <a:ln>
            <a:noFill/>
          </a:ln>
        </p:spPr>
      </p:sp>
      <p:pic>
        <p:nvPicPr>
          <p:cNvPr id="637" name="Google Shape;637;p7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72009" y="4743450"/>
            <a:ext cx="228226" cy="283071"/>
          </a:xfrm>
          <a:prstGeom prst="rect">
            <a:avLst/>
          </a:prstGeom>
          <a:noFill/>
          <a:ln>
            <a:noFill/>
          </a:ln>
        </p:spPr>
      </p:pic>
      <p:sp>
        <p:nvSpPr>
          <p:cNvPr id="638" name="Google Shape;638;p72"/>
          <p:cNvSpPr txBox="1"/>
          <p:nvPr>
            <p:ph idx="12" type="sldNum"/>
          </p:nvPr>
        </p:nvSpPr>
        <p:spPr>
          <a:xfrm>
            <a:off x="8586613" y="4715606"/>
            <a:ext cx="228300" cy="28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buNone/>
              <a:defRPr sz="900">
                <a:solidFill>
                  <a:schemeClr val="accent4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1pPr>
            <a:lvl2pPr lvl="1" algn="r">
              <a:buNone/>
              <a:defRPr sz="900">
                <a:solidFill>
                  <a:schemeClr val="accent4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2pPr>
            <a:lvl3pPr lvl="2" algn="r">
              <a:buNone/>
              <a:defRPr sz="900">
                <a:solidFill>
                  <a:schemeClr val="accent4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3pPr>
            <a:lvl4pPr lvl="3" algn="r">
              <a:buNone/>
              <a:defRPr sz="900">
                <a:solidFill>
                  <a:schemeClr val="accent4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4pPr>
            <a:lvl5pPr lvl="4" algn="r">
              <a:buNone/>
              <a:defRPr sz="900">
                <a:solidFill>
                  <a:schemeClr val="accent4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5pPr>
            <a:lvl6pPr lvl="5" algn="r">
              <a:buNone/>
              <a:defRPr sz="900">
                <a:solidFill>
                  <a:schemeClr val="accent4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6pPr>
            <a:lvl7pPr lvl="6" algn="r">
              <a:buNone/>
              <a:defRPr sz="900">
                <a:solidFill>
                  <a:schemeClr val="accent4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7pPr>
            <a:lvl8pPr lvl="7" algn="r">
              <a:buNone/>
              <a:defRPr sz="900">
                <a:solidFill>
                  <a:schemeClr val="accent4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8pPr>
            <a:lvl9pPr lvl="8" algn="r">
              <a:buNone/>
              <a:defRPr sz="900">
                <a:solidFill>
                  <a:schemeClr val="accent4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39" name="Google Shape;639;p72"/>
          <p:cNvSpPr txBox="1"/>
          <p:nvPr>
            <p:ph type="title"/>
          </p:nvPr>
        </p:nvSpPr>
        <p:spPr>
          <a:xfrm>
            <a:off x="4572000" y="961678"/>
            <a:ext cx="3768900" cy="7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DM Sans"/>
              <a:buNone/>
              <a:defRPr b="1" sz="27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None/>
              <a:defRPr sz="27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None/>
              <a:defRPr sz="27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None/>
              <a:defRPr sz="27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None/>
              <a:defRPr sz="27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None/>
              <a:defRPr sz="27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None/>
              <a:defRPr sz="27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None/>
              <a:defRPr sz="27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None/>
              <a:defRPr sz="27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640" name="Google Shape;640;p72"/>
          <p:cNvSpPr txBox="1"/>
          <p:nvPr>
            <p:ph idx="1" type="body"/>
          </p:nvPr>
        </p:nvSpPr>
        <p:spPr>
          <a:xfrm>
            <a:off x="600009" y="3295800"/>
            <a:ext cx="2692200" cy="2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DM Sans"/>
              <a:buChar char="●"/>
              <a:defRPr b="1" sz="1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-3365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DM Sans"/>
              <a:buChar char="○"/>
              <a:defRPr b="1" sz="1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-3365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DM Sans"/>
              <a:buChar char="■"/>
              <a:defRPr b="1" sz="1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-3365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DM Sans"/>
              <a:buChar char="●"/>
              <a:defRPr b="1" sz="1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-3365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DM Sans"/>
              <a:buChar char="○"/>
              <a:defRPr b="1" sz="1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-3365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DM Sans"/>
              <a:buChar char="■"/>
              <a:defRPr b="1" sz="1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-3365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DM Sans"/>
              <a:buChar char="●"/>
              <a:defRPr b="1" sz="1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-3365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DM Sans"/>
              <a:buChar char="○"/>
              <a:defRPr b="1" sz="1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-3365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DM Sans"/>
              <a:buChar char="■"/>
              <a:defRPr b="1" sz="1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641" name="Google Shape;641;p72"/>
          <p:cNvSpPr txBox="1"/>
          <p:nvPr>
            <p:ph idx="3" type="subTitle"/>
          </p:nvPr>
        </p:nvSpPr>
        <p:spPr>
          <a:xfrm>
            <a:off x="4572000" y="572653"/>
            <a:ext cx="29595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JetBrains Mono Light"/>
              <a:buNone/>
              <a:defRPr sz="800">
                <a:solidFill>
                  <a:schemeClr val="lt2"/>
                </a:solidFill>
                <a:latin typeface="JetBrains Mono Light"/>
                <a:ea typeface="JetBrains Mono Light"/>
                <a:cs typeface="JetBrains Mono Light"/>
                <a:sym typeface="JetBrains Mono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JetBrains Mono Light"/>
              <a:buNone/>
              <a:defRPr sz="800">
                <a:solidFill>
                  <a:schemeClr val="lt2"/>
                </a:solidFill>
                <a:latin typeface="JetBrains Mono Light"/>
                <a:ea typeface="JetBrains Mono Light"/>
                <a:cs typeface="JetBrains Mono Light"/>
                <a:sym typeface="JetBrains Mon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JetBrains Mono Light"/>
              <a:buNone/>
              <a:defRPr sz="800">
                <a:solidFill>
                  <a:schemeClr val="lt2"/>
                </a:solidFill>
                <a:latin typeface="JetBrains Mono Light"/>
                <a:ea typeface="JetBrains Mono Light"/>
                <a:cs typeface="JetBrains Mono Light"/>
                <a:sym typeface="JetBrains Mon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JetBrains Mono Light"/>
              <a:buNone/>
              <a:defRPr sz="800">
                <a:solidFill>
                  <a:schemeClr val="lt2"/>
                </a:solidFill>
                <a:latin typeface="JetBrains Mono Light"/>
                <a:ea typeface="JetBrains Mono Light"/>
                <a:cs typeface="JetBrains Mono Light"/>
                <a:sym typeface="JetBrains Mon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JetBrains Mono Light"/>
              <a:buNone/>
              <a:defRPr sz="800">
                <a:solidFill>
                  <a:schemeClr val="lt2"/>
                </a:solidFill>
                <a:latin typeface="JetBrains Mono Light"/>
                <a:ea typeface="JetBrains Mono Light"/>
                <a:cs typeface="JetBrains Mono Light"/>
                <a:sym typeface="JetBrains Mon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JetBrains Mono Light"/>
              <a:buNone/>
              <a:defRPr sz="800">
                <a:solidFill>
                  <a:schemeClr val="lt2"/>
                </a:solidFill>
                <a:latin typeface="JetBrains Mono Light"/>
                <a:ea typeface="JetBrains Mono Light"/>
                <a:cs typeface="JetBrains Mono Light"/>
                <a:sym typeface="JetBrains Mon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JetBrains Mono Light"/>
              <a:buNone/>
              <a:defRPr sz="800">
                <a:solidFill>
                  <a:schemeClr val="lt2"/>
                </a:solidFill>
                <a:latin typeface="JetBrains Mono Light"/>
                <a:ea typeface="JetBrains Mono Light"/>
                <a:cs typeface="JetBrains Mono Light"/>
                <a:sym typeface="JetBrains Mon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JetBrains Mono Light"/>
              <a:buNone/>
              <a:defRPr sz="800">
                <a:solidFill>
                  <a:schemeClr val="lt2"/>
                </a:solidFill>
                <a:latin typeface="JetBrains Mono Light"/>
                <a:ea typeface="JetBrains Mono Light"/>
                <a:cs typeface="JetBrains Mono Light"/>
                <a:sym typeface="JetBrains Mon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JetBrains Mono Light"/>
              <a:buNone/>
              <a:defRPr sz="800">
                <a:solidFill>
                  <a:schemeClr val="lt2"/>
                </a:solidFill>
                <a:latin typeface="JetBrains Mono Light"/>
                <a:ea typeface="JetBrains Mono Light"/>
                <a:cs typeface="JetBrains Mono Light"/>
                <a:sym typeface="JetBrains Mono Light"/>
              </a:defRPr>
            </a:lvl9pPr>
          </a:lstStyle>
          <a:p/>
        </p:txBody>
      </p:sp>
      <p:sp>
        <p:nvSpPr>
          <p:cNvPr id="642" name="Google Shape;642;p72"/>
          <p:cNvSpPr txBox="1"/>
          <p:nvPr>
            <p:ph idx="4" type="body"/>
          </p:nvPr>
        </p:nvSpPr>
        <p:spPr>
          <a:xfrm>
            <a:off x="600009" y="3745856"/>
            <a:ext cx="1631400" cy="5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Char char="●"/>
              <a:defRPr sz="9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Char char="○"/>
              <a:defRPr sz="9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Char char="■"/>
              <a:defRPr sz="9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Char char="●"/>
              <a:defRPr sz="9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Char char="○"/>
              <a:defRPr sz="9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Char char="■"/>
              <a:defRPr sz="9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Char char="●"/>
              <a:defRPr sz="9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Char char="○"/>
              <a:defRPr sz="9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Char char="■"/>
              <a:defRPr sz="9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643" name="Google Shape;643;p72"/>
          <p:cNvSpPr txBox="1"/>
          <p:nvPr>
            <p:ph idx="5" type="subTitle"/>
          </p:nvPr>
        </p:nvSpPr>
        <p:spPr>
          <a:xfrm>
            <a:off x="4572000" y="2252503"/>
            <a:ext cx="3431400" cy="2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None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None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None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None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None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None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None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None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None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5_NewHiresSlide">
  <p:cSld name="TITLE_8_2_2_3"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73"/>
          <p:cNvSpPr txBox="1"/>
          <p:nvPr>
            <p:ph type="title"/>
          </p:nvPr>
        </p:nvSpPr>
        <p:spPr>
          <a:xfrm>
            <a:off x="329153" y="342900"/>
            <a:ext cx="5240700" cy="4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DM Sans"/>
              <a:buNone/>
              <a:defRPr b="1" sz="27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"/>
              <a:buNone/>
              <a:defRPr sz="5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"/>
              <a:buNone/>
              <a:defRPr sz="5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"/>
              <a:buNone/>
              <a:defRPr sz="5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"/>
              <a:buNone/>
              <a:defRPr sz="5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"/>
              <a:buNone/>
              <a:defRPr sz="5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"/>
              <a:buNone/>
              <a:defRPr sz="5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"/>
              <a:buNone/>
              <a:defRPr sz="5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"/>
              <a:buNone/>
              <a:defRPr sz="5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646" name="Google Shape;646;p73"/>
          <p:cNvSpPr/>
          <p:nvPr>
            <p:ph idx="2" type="pic"/>
          </p:nvPr>
        </p:nvSpPr>
        <p:spPr>
          <a:xfrm>
            <a:off x="329153" y="1222078"/>
            <a:ext cx="926700" cy="926700"/>
          </a:xfrm>
          <a:prstGeom prst="ellipse">
            <a:avLst/>
          </a:prstGeom>
          <a:noFill/>
          <a:ln>
            <a:noFill/>
          </a:ln>
        </p:spPr>
      </p:sp>
      <p:sp>
        <p:nvSpPr>
          <p:cNvPr id="647" name="Google Shape;647;p73"/>
          <p:cNvSpPr/>
          <p:nvPr>
            <p:ph idx="3" type="pic"/>
          </p:nvPr>
        </p:nvSpPr>
        <p:spPr>
          <a:xfrm>
            <a:off x="1840933" y="1222078"/>
            <a:ext cx="926700" cy="926700"/>
          </a:xfrm>
          <a:prstGeom prst="ellipse">
            <a:avLst/>
          </a:prstGeom>
          <a:noFill/>
          <a:ln>
            <a:noFill/>
          </a:ln>
        </p:spPr>
      </p:sp>
      <p:sp>
        <p:nvSpPr>
          <p:cNvPr id="648" name="Google Shape;648;p73"/>
          <p:cNvSpPr/>
          <p:nvPr>
            <p:ph idx="4" type="pic"/>
          </p:nvPr>
        </p:nvSpPr>
        <p:spPr>
          <a:xfrm>
            <a:off x="3352713" y="1222078"/>
            <a:ext cx="926700" cy="926700"/>
          </a:xfrm>
          <a:prstGeom prst="ellipse">
            <a:avLst/>
          </a:prstGeom>
          <a:noFill/>
          <a:ln>
            <a:noFill/>
          </a:ln>
        </p:spPr>
      </p:sp>
      <p:sp>
        <p:nvSpPr>
          <p:cNvPr id="649" name="Google Shape;649;p73"/>
          <p:cNvSpPr/>
          <p:nvPr>
            <p:ph idx="5" type="pic"/>
          </p:nvPr>
        </p:nvSpPr>
        <p:spPr>
          <a:xfrm>
            <a:off x="4864494" y="1222078"/>
            <a:ext cx="926700" cy="926700"/>
          </a:xfrm>
          <a:prstGeom prst="ellipse">
            <a:avLst/>
          </a:prstGeom>
          <a:noFill/>
          <a:ln>
            <a:noFill/>
          </a:ln>
        </p:spPr>
      </p:sp>
      <p:sp>
        <p:nvSpPr>
          <p:cNvPr id="650" name="Google Shape;650;p73"/>
          <p:cNvSpPr/>
          <p:nvPr>
            <p:ph idx="6" type="pic"/>
          </p:nvPr>
        </p:nvSpPr>
        <p:spPr>
          <a:xfrm>
            <a:off x="6376274" y="1222078"/>
            <a:ext cx="926700" cy="926700"/>
          </a:xfrm>
          <a:prstGeom prst="ellipse">
            <a:avLst/>
          </a:prstGeom>
          <a:noFill/>
          <a:ln>
            <a:noFill/>
          </a:ln>
        </p:spPr>
      </p:sp>
      <p:sp>
        <p:nvSpPr>
          <p:cNvPr id="651" name="Google Shape;651;p73"/>
          <p:cNvSpPr/>
          <p:nvPr>
            <p:ph idx="7" type="pic"/>
          </p:nvPr>
        </p:nvSpPr>
        <p:spPr>
          <a:xfrm>
            <a:off x="7888054" y="1222078"/>
            <a:ext cx="926700" cy="926700"/>
          </a:xfrm>
          <a:prstGeom prst="ellipse">
            <a:avLst/>
          </a:prstGeom>
          <a:noFill/>
          <a:ln>
            <a:noFill/>
          </a:ln>
        </p:spPr>
      </p:sp>
      <p:sp>
        <p:nvSpPr>
          <p:cNvPr id="652" name="Google Shape;652;p73"/>
          <p:cNvSpPr txBox="1"/>
          <p:nvPr>
            <p:ph idx="1" type="subTitle"/>
          </p:nvPr>
        </p:nvSpPr>
        <p:spPr>
          <a:xfrm>
            <a:off x="329153" y="2236116"/>
            <a:ext cx="926700" cy="2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DM Sans"/>
              <a:buNone/>
              <a:defRPr sz="9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653" name="Google Shape;653;p73"/>
          <p:cNvSpPr txBox="1"/>
          <p:nvPr>
            <p:ph idx="8" type="subTitle"/>
          </p:nvPr>
        </p:nvSpPr>
        <p:spPr>
          <a:xfrm>
            <a:off x="1840933" y="2236116"/>
            <a:ext cx="926700" cy="2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DM Sans"/>
              <a:buNone/>
              <a:defRPr sz="9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654" name="Google Shape;654;p73"/>
          <p:cNvSpPr txBox="1"/>
          <p:nvPr>
            <p:ph idx="9" type="subTitle"/>
          </p:nvPr>
        </p:nvSpPr>
        <p:spPr>
          <a:xfrm>
            <a:off x="3352713" y="2236116"/>
            <a:ext cx="926700" cy="2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DM Sans"/>
              <a:buNone/>
              <a:defRPr sz="9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655" name="Google Shape;655;p73"/>
          <p:cNvSpPr txBox="1"/>
          <p:nvPr>
            <p:ph idx="13" type="subTitle"/>
          </p:nvPr>
        </p:nvSpPr>
        <p:spPr>
          <a:xfrm>
            <a:off x="4864494" y="2236116"/>
            <a:ext cx="926700" cy="2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DM Sans"/>
              <a:buNone/>
              <a:defRPr sz="9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656" name="Google Shape;656;p73"/>
          <p:cNvSpPr txBox="1"/>
          <p:nvPr>
            <p:ph idx="14" type="subTitle"/>
          </p:nvPr>
        </p:nvSpPr>
        <p:spPr>
          <a:xfrm>
            <a:off x="6376274" y="2236116"/>
            <a:ext cx="926700" cy="2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DM Sans"/>
              <a:buNone/>
              <a:defRPr sz="9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657" name="Google Shape;657;p73"/>
          <p:cNvSpPr txBox="1"/>
          <p:nvPr>
            <p:ph idx="15" type="subTitle"/>
          </p:nvPr>
        </p:nvSpPr>
        <p:spPr>
          <a:xfrm>
            <a:off x="7888054" y="2236116"/>
            <a:ext cx="926700" cy="2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DM Sans"/>
              <a:buNone/>
              <a:defRPr sz="9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658" name="Google Shape;658;p73"/>
          <p:cNvSpPr txBox="1"/>
          <p:nvPr>
            <p:ph idx="16" type="subTitle"/>
          </p:nvPr>
        </p:nvSpPr>
        <p:spPr>
          <a:xfrm>
            <a:off x="5822694" y="342900"/>
            <a:ext cx="2485800" cy="47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Font typeface="JetBrains Mono Medium"/>
              <a:buNone/>
              <a:defRPr sz="1300">
                <a:solidFill>
                  <a:schemeClr val="accent2"/>
                </a:solidFill>
                <a:latin typeface="JetBrains Mono Medium"/>
                <a:ea typeface="JetBrains Mono Medium"/>
                <a:cs typeface="JetBrains Mono Medium"/>
                <a:sym typeface="JetBrains Mono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Font typeface="JetBrains Mono Medium"/>
              <a:buNone/>
              <a:defRPr sz="1300">
                <a:solidFill>
                  <a:schemeClr val="accent2"/>
                </a:solidFill>
                <a:latin typeface="JetBrains Mono Medium"/>
                <a:ea typeface="JetBrains Mono Medium"/>
                <a:cs typeface="JetBrains Mono Medium"/>
                <a:sym typeface="JetBrains Mono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Font typeface="JetBrains Mono Medium"/>
              <a:buNone/>
              <a:defRPr sz="1300">
                <a:solidFill>
                  <a:schemeClr val="accent2"/>
                </a:solidFill>
                <a:latin typeface="JetBrains Mono Medium"/>
                <a:ea typeface="JetBrains Mono Medium"/>
                <a:cs typeface="JetBrains Mono Medium"/>
                <a:sym typeface="JetBrains Mono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Font typeface="JetBrains Mono Medium"/>
              <a:buNone/>
              <a:defRPr sz="1300">
                <a:solidFill>
                  <a:schemeClr val="accent2"/>
                </a:solidFill>
                <a:latin typeface="JetBrains Mono Medium"/>
                <a:ea typeface="JetBrains Mono Medium"/>
                <a:cs typeface="JetBrains Mono Medium"/>
                <a:sym typeface="JetBrains Mono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Font typeface="JetBrains Mono Medium"/>
              <a:buNone/>
              <a:defRPr sz="1300">
                <a:solidFill>
                  <a:schemeClr val="accent2"/>
                </a:solidFill>
                <a:latin typeface="JetBrains Mono Medium"/>
                <a:ea typeface="JetBrains Mono Medium"/>
                <a:cs typeface="JetBrains Mono Medium"/>
                <a:sym typeface="JetBrains Mono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Font typeface="JetBrains Mono Medium"/>
              <a:buNone/>
              <a:defRPr sz="1300">
                <a:solidFill>
                  <a:schemeClr val="accent2"/>
                </a:solidFill>
                <a:latin typeface="JetBrains Mono Medium"/>
                <a:ea typeface="JetBrains Mono Medium"/>
                <a:cs typeface="JetBrains Mono Medium"/>
                <a:sym typeface="JetBrains Mono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Font typeface="JetBrains Mono Medium"/>
              <a:buNone/>
              <a:defRPr sz="1300">
                <a:solidFill>
                  <a:schemeClr val="accent2"/>
                </a:solidFill>
                <a:latin typeface="JetBrains Mono Medium"/>
                <a:ea typeface="JetBrains Mono Medium"/>
                <a:cs typeface="JetBrains Mono Medium"/>
                <a:sym typeface="JetBrains Mono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Font typeface="JetBrains Mono Medium"/>
              <a:buNone/>
              <a:defRPr sz="1300">
                <a:solidFill>
                  <a:schemeClr val="accent2"/>
                </a:solidFill>
                <a:latin typeface="JetBrains Mono Medium"/>
                <a:ea typeface="JetBrains Mono Medium"/>
                <a:cs typeface="JetBrains Mono Medium"/>
                <a:sym typeface="JetBrains Mono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Font typeface="JetBrains Mono Medium"/>
              <a:buNone/>
              <a:defRPr sz="1300">
                <a:solidFill>
                  <a:schemeClr val="accent2"/>
                </a:solidFill>
                <a:latin typeface="JetBrains Mono Medium"/>
                <a:ea typeface="JetBrains Mono Medium"/>
                <a:cs typeface="JetBrains Mono Medium"/>
                <a:sym typeface="JetBrains Mono Medium"/>
              </a:defRPr>
            </a:lvl9pPr>
          </a:lstStyle>
          <a:p/>
        </p:txBody>
      </p:sp>
      <p:pic>
        <p:nvPicPr>
          <p:cNvPr id="659" name="Google Shape;659;p7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67429" y="4744238"/>
            <a:ext cx="227231" cy="281834"/>
          </a:xfrm>
          <a:prstGeom prst="rect">
            <a:avLst/>
          </a:prstGeom>
          <a:noFill/>
          <a:ln>
            <a:noFill/>
          </a:ln>
        </p:spPr>
      </p:pic>
      <p:sp>
        <p:nvSpPr>
          <p:cNvPr id="660" name="Google Shape;660;p73"/>
          <p:cNvSpPr txBox="1"/>
          <p:nvPr>
            <p:ph idx="12" type="sldNum"/>
          </p:nvPr>
        </p:nvSpPr>
        <p:spPr>
          <a:xfrm>
            <a:off x="8586613" y="4715606"/>
            <a:ext cx="228300" cy="28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buNone/>
              <a:defRPr sz="900">
                <a:solidFill>
                  <a:schemeClr val="accent4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1pPr>
            <a:lvl2pPr lvl="1" algn="r">
              <a:buNone/>
              <a:defRPr sz="900">
                <a:solidFill>
                  <a:schemeClr val="accent4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2pPr>
            <a:lvl3pPr lvl="2" algn="r">
              <a:buNone/>
              <a:defRPr sz="900">
                <a:solidFill>
                  <a:schemeClr val="accent4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3pPr>
            <a:lvl4pPr lvl="3" algn="r">
              <a:buNone/>
              <a:defRPr sz="900">
                <a:solidFill>
                  <a:schemeClr val="accent4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4pPr>
            <a:lvl5pPr lvl="4" algn="r">
              <a:buNone/>
              <a:defRPr sz="900">
                <a:solidFill>
                  <a:schemeClr val="accent4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5pPr>
            <a:lvl6pPr lvl="5" algn="r">
              <a:buNone/>
              <a:defRPr sz="900">
                <a:solidFill>
                  <a:schemeClr val="accent4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6pPr>
            <a:lvl7pPr lvl="6" algn="r">
              <a:buNone/>
              <a:defRPr sz="900">
                <a:solidFill>
                  <a:schemeClr val="accent4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7pPr>
            <a:lvl8pPr lvl="7" algn="r">
              <a:buNone/>
              <a:defRPr sz="900">
                <a:solidFill>
                  <a:schemeClr val="accent4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8pPr>
            <a:lvl9pPr lvl="8" algn="r">
              <a:buNone/>
              <a:defRPr sz="900">
                <a:solidFill>
                  <a:schemeClr val="accent4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61" name="Google Shape;661;p73"/>
          <p:cNvSpPr/>
          <p:nvPr>
            <p:ph idx="17" type="pic"/>
          </p:nvPr>
        </p:nvSpPr>
        <p:spPr>
          <a:xfrm>
            <a:off x="329162" y="2983158"/>
            <a:ext cx="926700" cy="926700"/>
          </a:xfrm>
          <a:prstGeom prst="ellipse">
            <a:avLst/>
          </a:prstGeom>
          <a:noFill/>
          <a:ln>
            <a:noFill/>
          </a:ln>
        </p:spPr>
      </p:sp>
      <p:sp>
        <p:nvSpPr>
          <p:cNvPr id="662" name="Google Shape;662;p73"/>
          <p:cNvSpPr/>
          <p:nvPr>
            <p:ph idx="18" type="pic"/>
          </p:nvPr>
        </p:nvSpPr>
        <p:spPr>
          <a:xfrm>
            <a:off x="1840942" y="2983158"/>
            <a:ext cx="926700" cy="926700"/>
          </a:xfrm>
          <a:prstGeom prst="ellipse">
            <a:avLst/>
          </a:prstGeom>
          <a:noFill/>
          <a:ln>
            <a:noFill/>
          </a:ln>
        </p:spPr>
      </p:sp>
      <p:sp>
        <p:nvSpPr>
          <p:cNvPr id="663" name="Google Shape;663;p73"/>
          <p:cNvSpPr/>
          <p:nvPr>
            <p:ph idx="19" type="pic"/>
          </p:nvPr>
        </p:nvSpPr>
        <p:spPr>
          <a:xfrm>
            <a:off x="3352723" y="2983158"/>
            <a:ext cx="926700" cy="926700"/>
          </a:xfrm>
          <a:prstGeom prst="ellipse">
            <a:avLst/>
          </a:prstGeom>
          <a:noFill/>
          <a:ln>
            <a:noFill/>
          </a:ln>
        </p:spPr>
      </p:sp>
      <p:sp>
        <p:nvSpPr>
          <p:cNvPr id="664" name="Google Shape;664;p73"/>
          <p:cNvSpPr/>
          <p:nvPr>
            <p:ph idx="20" type="pic"/>
          </p:nvPr>
        </p:nvSpPr>
        <p:spPr>
          <a:xfrm>
            <a:off x="4864503" y="2983158"/>
            <a:ext cx="926700" cy="926700"/>
          </a:xfrm>
          <a:prstGeom prst="ellipse">
            <a:avLst/>
          </a:prstGeom>
          <a:noFill/>
          <a:ln>
            <a:noFill/>
          </a:ln>
        </p:spPr>
      </p:sp>
      <p:sp>
        <p:nvSpPr>
          <p:cNvPr id="665" name="Google Shape;665;p73"/>
          <p:cNvSpPr/>
          <p:nvPr>
            <p:ph idx="21" type="pic"/>
          </p:nvPr>
        </p:nvSpPr>
        <p:spPr>
          <a:xfrm>
            <a:off x="6376283" y="2983158"/>
            <a:ext cx="926700" cy="926700"/>
          </a:xfrm>
          <a:prstGeom prst="ellipse">
            <a:avLst/>
          </a:prstGeom>
          <a:noFill/>
          <a:ln>
            <a:noFill/>
          </a:ln>
        </p:spPr>
      </p:sp>
      <p:sp>
        <p:nvSpPr>
          <p:cNvPr id="666" name="Google Shape;666;p73"/>
          <p:cNvSpPr/>
          <p:nvPr>
            <p:ph idx="22" type="pic"/>
          </p:nvPr>
        </p:nvSpPr>
        <p:spPr>
          <a:xfrm>
            <a:off x="7888064" y="2983158"/>
            <a:ext cx="926700" cy="926700"/>
          </a:xfrm>
          <a:prstGeom prst="ellipse">
            <a:avLst/>
          </a:prstGeom>
          <a:noFill/>
          <a:ln>
            <a:noFill/>
          </a:ln>
        </p:spPr>
      </p:sp>
      <p:sp>
        <p:nvSpPr>
          <p:cNvPr id="667" name="Google Shape;667;p73"/>
          <p:cNvSpPr txBox="1"/>
          <p:nvPr>
            <p:ph idx="23" type="subTitle"/>
          </p:nvPr>
        </p:nvSpPr>
        <p:spPr>
          <a:xfrm>
            <a:off x="329162" y="3997195"/>
            <a:ext cx="926700" cy="2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DM Sans"/>
              <a:buNone/>
              <a:defRPr sz="9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668" name="Google Shape;668;p73"/>
          <p:cNvSpPr txBox="1"/>
          <p:nvPr>
            <p:ph idx="24" type="subTitle"/>
          </p:nvPr>
        </p:nvSpPr>
        <p:spPr>
          <a:xfrm>
            <a:off x="1840942" y="3997195"/>
            <a:ext cx="926700" cy="2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DM Sans"/>
              <a:buNone/>
              <a:defRPr sz="9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669" name="Google Shape;669;p73"/>
          <p:cNvSpPr txBox="1"/>
          <p:nvPr>
            <p:ph idx="25" type="subTitle"/>
          </p:nvPr>
        </p:nvSpPr>
        <p:spPr>
          <a:xfrm>
            <a:off x="3352723" y="3997195"/>
            <a:ext cx="926700" cy="2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DM Sans"/>
              <a:buNone/>
              <a:defRPr sz="9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670" name="Google Shape;670;p73"/>
          <p:cNvSpPr txBox="1"/>
          <p:nvPr>
            <p:ph idx="26" type="subTitle"/>
          </p:nvPr>
        </p:nvSpPr>
        <p:spPr>
          <a:xfrm>
            <a:off x="4864503" y="3997195"/>
            <a:ext cx="926700" cy="2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DM Sans"/>
              <a:buNone/>
              <a:defRPr sz="9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671" name="Google Shape;671;p73"/>
          <p:cNvSpPr txBox="1"/>
          <p:nvPr>
            <p:ph idx="27" type="subTitle"/>
          </p:nvPr>
        </p:nvSpPr>
        <p:spPr>
          <a:xfrm>
            <a:off x="6376283" y="3997195"/>
            <a:ext cx="926700" cy="2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DM Sans"/>
              <a:buNone/>
              <a:defRPr sz="9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672" name="Google Shape;672;p73"/>
          <p:cNvSpPr txBox="1"/>
          <p:nvPr>
            <p:ph idx="28" type="subTitle"/>
          </p:nvPr>
        </p:nvSpPr>
        <p:spPr>
          <a:xfrm>
            <a:off x="7888064" y="3997195"/>
            <a:ext cx="926700" cy="2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DM Sans"/>
              <a:buNone/>
              <a:defRPr sz="9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_AgendaLight2">
  <p:cSld name="TITLE_8_2_5_1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74"/>
          <p:cNvSpPr/>
          <p:nvPr/>
        </p:nvSpPr>
        <p:spPr>
          <a:xfrm>
            <a:off x="3511295" y="0"/>
            <a:ext cx="5632800" cy="51435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latin typeface="JetBrains Mono"/>
              <a:ea typeface="JetBrains Mono"/>
              <a:cs typeface="JetBrains Mono"/>
              <a:sym typeface="JetBrains Mono"/>
            </a:endParaRPr>
          </a:p>
        </p:txBody>
      </p:sp>
      <p:sp>
        <p:nvSpPr>
          <p:cNvPr id="675" name="Google Shape;675;p74"/>
          <p:cNvSpPr txBox="1"/>
          <p:nvPr>
            <p:ph type="title"/>
          </p:nvPr>
        </p:nvSpPr>
        <p:spPr>
          <a:xfrm>
            <a:off x="329153" y="342900"/>
            <a:ext cx="2499300" cy="7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DM Sans"/>
              <a:buNone/>
              <a:defRPr b="1" sz="27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None/>
              <a:defRPr sz="27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None/>
              <a:defRPr sz="27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None/>
              <a:defRPr sz="27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None/>
              <a:defRPr sz="27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None/>
              <a:defRPr sz="27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None/>
              <a:defRPr sz="27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None/>
              <a:defRPr sz="27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None/>
              <a:defRPr sz="27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676" name="Google Shape;676;p74"/>
          <p:cNvSpPr txBox="1"/>
          <p:nvPr>
            <p:ph idx="1" type="body"/>
          </p:nvPr>
        </p:nvSpPr>
        <p:spPr>
          <a:xfrm>
            <a:off x="329153" y="1746084"/>
            <a:ext cx="2499300" cy="24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DM Sans"/>
              <a:buChar char="●"/>
              <a:defRPr sz="13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-311150" lvl="1" marL="914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DM Sans"/>
              <a:buChar char="○"/>
              <a:defRPr sz="13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-311150" lvl="2" marL="1371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DM Sans"/>
              <a:buChar char="■"/>
              <a:defRPr sz="13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-311150" lvl="3" marL="1828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DM Sans"/>
              <a:buChar char="●"/>
              <a:defRPr sz="13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-311150" lvl="4" marL="22860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DM Sans"/>
              <a:buChar char="○"/>
              <a:defRPr sz="13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-311150" lvl="5" marL="2743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DM Sans"/>
              <a:buChar char="■"/>
              <a:defRPr sz="13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-311150" lvl="6" marL="3200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DM Sans"/>
              <a:buChar char="●"/>
              <a:defRPr sz="13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-311150" lvl="7" marL="3657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DM Sans"/>
              <a:buChar char="○"/>
              <a:defRPr sz="13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-311150" lvl="8" marL="4114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DM Sans"/>
              <a:buChar char="■"/>
              <a:defRPr sz="13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677" name="Google Shape;677;p74"/>
          <p:cNvSpPr txBox="1"/>
          <p:nvPr>
            <p:ph idx="2" type="body"/>
          </p:nvPr>
        </p:nvSpPr>
        <p:spPr>
          <a:xfrm>
            <a:off x="4007161" y="574134"/>
            <a:ext cx="2292300" cy="38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311150" lvl="0" marL="4572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DM Sans"/>
              <a:buAutoNum type="arabicPeriod"/>
              <a:defRPr b="1" sz="13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-311150" lvl="1" marL="9144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AutoNum type="alphaLcPeriod"/>
              <a:defRPr sz="1300">
                <a:solidFill>
                  <a:schemeClr val="lt2"/>
                </a:solidFill>
              </a:defRPr>
            </a:lvl2pPr>
            <a:lvl3pPr indent="-311150" lvl="2" marL="13716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AutoNum type="romanLcPeriod"/>
              <a:defRPr sz="1300">
                <a:solidFill>
                  <a:schemeClr val="lt2"/>
                </a:solidFill>
              </a:defRPr>
            </a:lvl3pPr>
            <a:lvl4pPr indent="-311150" lvl="3" marL="18288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AutoNum type="arabicPeriod"/>
              <a:defRPr sz="1300">
                <a:solidFill>
                  <a:schemeClr val="lt2"/>
                </a:solidFill>
              </a:defRPr>
            </a:lvl4pPr>
            <a:lvl5pPr indent="-311150" lvl="4" marL="22860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AutoNum type="alphaLcPeriod"/>
              <a:defRPr sz="1300">
                <a:solidFill>
                  <a:schemeClr val="lt2"/>
                </a:solidFill>
              </a:defRPr>
            </a:lvl5pPr>
            <a:lvl6pPr indent="-311150" lvl="5" marL="27432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AutoNum type="romanLcPeriod"/>
              <a:defRPr sz="1300">
                <a:solidFill>
                  <a:schemeClr val="lt2"/>
                </a:solidFill>
              </a:defRPr>
            </a:lvl6pPr>
            <a:lvl7pPr indent="-311150" lvl="6" marL="32004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AutoNum type="arabicPeriod"/>
              <a:defRPr sz="1300">
                <a:solidFill>
                  <a:schemeClr val="lt2"/>
                </a:solidFill>
              </a:defRPr>
            </a:lvl7pPr>
            <a:lvl8pPr indent="-311150" lvl="7" marL="36576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AutoNum type="alphaLcPeriod"/>
              <a:defRPr sz="1300">
                <a:solidFill>
                  <a:schemeClr val="lt2"/>
                </a:solidFill>
              </a:defRPr>
            </a:lvl8pPr>
            <a:lvl9pPr indent="-311150" lvl="8" marL="41148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AutoNum type="romanLcPeriod"/>
              <a:defRPr sz="13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678" name="Google Shape;678;p74"/>
          <p:cNvSpPr txBox="1"/>
          <p:nvPr>
            <p:ph idx="3" type="body"/>
          </p:nvPr>
        </p:nvSpPr>
        <p:spPr>
          <a:xfrm>
            <a:off x="6687139" y="574134"/>
            <a:ext cx="2292300" cy="38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311150" lvl="0" marL="4572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DM Sans"/>
              <a:buAutoNum type="arabicPeriod"/>
              <a:defRPr b="1" sz="13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-311150" lvl="1" marL="9144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AutoNum type="alphaLcPeriod"/>
              <a:defRPr sz="1300">
                <a:solidFill>
                  <a:schemeClr val="lt2"/>
                </a:solidFill>
              </a:defRPr>
            </a:lvl2pPr>
            <a:lvl3pPr indent="-311150" lvl="2" marL="13716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AutoNum type="romanLcPeriod"/>
              <a:defRPr sz="1300">
                <a:solidFill>
                  <a:schemeClr val="lt2"/>
                </a:solidFill>
              </a:defRPr>
            </a:lvl3pPr>
            <a:lvl4pPr indent="-311150" lvl="3" marL="18288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AutoNum type="arabicPeriod"/>
              <a:defRPr sz="1300">
                <a:solidFill>
                  <a:schemeClr val="lt2"/>
                </a:solidFill>
              </a:defRPr>
            </a:lvl4pPr>
            <a:lvl5pPr indent="-311150" lvl="4" marL="22860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AutoNum type="alphaLcPeriod"/>
              <a:defRPr sz="1300">
                <a:solidFill>
                  <a:schemeClr val="lt2"/>
                </a:solidFill>
              </a:defRPr>
            </a:lvl5pPr>
            <a:lvl6pPr indent="-311150" lvl="5" marL="27432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AutoNum type="romanLcPeriod"/>
              <a:defRPr sz="1300">
                <a:solidFill>
                  <a:schemeClr val="lt2"/>
                </a:solidFill>
              </a:defRPr>
            </a:lvl6pPr>
            <a:lvl7pPr indent="-311150" lvl="6" marL="32004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AutoNum type="arabicPeriod"/>
              <a:defRPr sz="1300">
                <a:solidFill>
                  <a:schemeClr val="lt2"/>
                </a:solidFill>
              </a:defRPr>
            </a:lvl7pPr>
            <a:lvl8pPr indent="-311150" lvl="7" marL="36576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AutoNum type="alphaLcPeriod"/>
              <a:defRPr sz="1300">
                <a:solidFill>
                  <a:schemeClr val="lt2"/>
                </a:solidFill>
              </a:defRPr>
            </a:lvl8pPr>
            <a:lvl9pPr indent="-311150" lvl="8" marL="41148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AutoNum type="romanLcPeriod"/>
              <a:defRPr sz="1300">
                <a:solidFill>
                  <a:schemeClr val="lt2"/>
                </a:solidFill>
              </a:defRPr>
            </a:lvl9pPr>
          </a:lstStyle>
          <a:p/>
        </p:txBody>
      </p:sp>
      <p:pic>
        <p:nvPicPr>
          <p:cNvPr id="679" name="Google Shape;679;p7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67429" y="4744238"/>
            <a:ext cx="227231" cy="281834"/>
          </a:xfrm>
          <a:prstGeom prst="rect">
            <a:avLst/>
          </a:prstGeom>
          <a:noFill/>
          <a:ln>
            <a:noFill/>
          </a:ln>
        </p:spPr>
      </p:pic>
      <p:sp>
        <p:nvSpPr>
          <p:cNvPr id="680" name="Google Shape;680;p74"/>
          <p:cNvSpPr txBox="1"/>
          <p:nvPr>
            <p:ph idx="12" type="sldNum"/>
          </p:nvPr>
        </p:nvSpPr>
        <p:spPr>
          <a:xfrm>
            <a:off x="8586613" y="4715606"/>
            <a:ext cx="228300" cy="28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buNone/>
              <a:defRPr sz="900">
                <a:solidFill>
                  <a:schemeClr val="accent4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1pPr>
            <a:lvl2pPr lvl="1" algn="r">
              <a:buNone/>
              <a:defRPr sz="900">
                <a:solidFill>
                  <a:schemeClr val="accent4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2pPr>
            <a:lvl3pPr lvl="2" algn="r">
              <a:buNone/>
              <a:defRPr sz="900">
                <a:solidFill>
                  <a:schemeClr val="accent4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3pPr>
            <a:lvl4pPr lvl="3" algn="r">
              <a:buNone/>
              <a:defRPr sz="900">
                <a:solidFill>
                  <a:schemeClr val="accent4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4pPr>
            <a:lvl5pPr lvl="4" algn="r">
              <a:buNone/>
              <a:defRPr sz="900">
                <a:solidFill>
                  <a:schemeClr val="accent4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5pPr>
            <a:lvl6pPr lvl="5" algn="r">
              <a:buNone/>
              <a:defRPr sz="900">
                <a:solidFill>
                  <a:schemeClr val="accent4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6pPr>
            <a:lvl7pPr lvl="6" algn="r">
              <a:buNone/>
              <a:defRPr sz="900">
                <a:solidFill>
                  <a:schemeClr val="accent4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7pPr>
            <a:lvl8pPr lvl="7" algn="r">
              <a:buNone/>
              <a:defRPr sz="900">
                <a:solidFill>
                  <a:schemeClr val="accent4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8pPr>
            <a:lvl9pPr lvl="8" algn="r">
              <a:buNone/>
              <a:defRPr sz="900">
                <a:solidFill>
                  <a:schemeClr val="accent4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520">
          <p15:clr>
            <a:schemeClr val="accent6"/>
          </p15:clr>
        </p15:guide>
        <p15:guide id="2" pos="3242">
          <p15:clr>
            <a:schemeClr val="accent6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_AgendaLight1">
  <p:cSld name="TITLE_8_2_5_1_2"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75"/>
          <p:cNvSpPr/>
          <p:nvPr/>
        </p:nvSpPr>
        <p:spPr>
          <a:xfrm>
            <a:off x="4573725" y="0"/>
            <a:ext cx="4570200" cy="51435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latin typeface="JetBrains Mono"/>
              <a:ea typeface="JetBrains Mono"/>
              <a:cs typeface="JetBrains Mono"/>
              <a:sym typeface="JetBrains Mono"/>
            </a:endParaRPr>
          </a:p>
        </p:txBody>
      </p:sp>
      <p:sp>
        <p:nvSpPr>
          <p:cNvPr id="683" name="Google Shape;683;p75"/>
          <p:cNvSpPr txBox="1"/>
          <p:nvPr>
            <p:ph type="title"/>
          </p:nvPr>
        </p:nvSpPr>
        <p:spPr>
          <a:xfrm>
            <a:off x="329153" y="342900"/>
            <a:ext cx="3428700" cy="7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DM Sans"/>
              <a:buNone/>
              <a:defRPr b="1" sz="27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None/>
              <a:defRPr sz="27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None/>
              <a:defRPr sz="27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None/>
              <a:defRPr sz="27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None/>
              <a:defRPr sz="27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None/>
              <a:defRPr sz="27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None/>
              <a:defRPr sz="27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None/>
              <a:defRPr sz="27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None/>
              <a:defRPr sz="27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684" name="Google Shape;684;p75"/>
          <p:cNvSpPr txBox="1"/>
          <p:nvPr>
            <p:ph idx="1" type="body"/>
          </p:nvPr>
        </p:nvSpPr>
        <p:spPr>
          <a:xfrm>
            <a:off x="329153" y="1457325"/>
            <a:ext cx="3428700" cy="24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DM Sans"/>
              <a:buChar char="●"/>
              <a:defRPr sz="13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-311150" lvl="1" marL="914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DM Sans"/>
              <a:buChar char="○"/>
              <a:defRPr sz="13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-311150" lvl="2" marL="1371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DM Sans"/>
              <a:buChar char="■"/>
              <a:defRPr sz="13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-311150" lvl="3" marL="1828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DM Sans"/>
              <a:buChar char="●"/>
              <a:defRPr sz="13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-311150" lvl="4" marL="22860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DM Sans"/>
              <a:buChar char="○"/>
              <a:defRPr sz="13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-311150" lvl="5" marL="2743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DM Sans"/>
              <a:buChar char="■"/>
              <a:defRPr sz="13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-311150" lvl="6" marL="3200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DM Sans"/>
              <a:buChar char="●"/>
              <a:defRPr sz="13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-311150" lvl="7" marL="3657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DM Sans"/>
              <a:buChar char="○"/>
              <a:defRPr sz="13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-311150" lvl="8" marL="4114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DM Sans"/>
              <a:buChar char="■"/>
              <a:defRPr sz="13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685" name="Google Shape;685;p75"/>
          <p:cNvSpPr txBox="1"/>
          <p:nvPr>
            <p:ph idx="2" type="body"/>
          </p:nvPr>
        </p:nvSpPr>
        <p:spPr>
          <a:xfrm>
            <a:off x="5146278" y="574134"/>
            <a:ext cx="3404400" cy="38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342900" lvl="0" marL="4572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AutoNum type="arabicPeriod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-342900" lvl="1" marL="9144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AutoNum type="alphaLcPeriod"/>
              <a:defRPr sz="1800">
                <a:solidFill>
                  <a:schemeClr val="lt2"/>
                </a:solidFill>
              </a:defRPr>
            </a:lvl2pPr>
            <a:lvl3pPr indent="-342900" lvl="2" marL="13716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AutoNum type="romanLcPeriod"/>
              <a:defRPr sz="1800">
                <a:solidFill>
                  <a:schemeClr val="lt2"/>
                </a:solidFill>
              </a:defRPr>
            </a:lvl3pPr>
            <a:lvl4pPr indent="-342900" lvl="3" marL="18288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AutoNum type="arabicPeriod"/>
              <a:defRPr sz="1800">
                <a:solidFill>
                  <a:schemeClr val="lt2"/>
                </a:solidFill>
              </a:defRPr>
            </a:lvl4pPr>
            <a:lvl5pPr indent="-342900" lvl="4" marL="22860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AutoNum type="alphaLcPeriod"/>
              <a:defRPr sz="1800">
                <a:solidFill>
                  <a:schemeClr val="lt2"/>
                </a:solidFill>
              </a:defRPr>
            </a:lvl5pPr>
            <a:lvl6pPr indent="-342900" lvl="5" marL="27432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AutoNum type="romanLcPeriod"/>
              <a:defRPr sz="1800">
                <a:solidFill>
                  <a:schemeClr val="lt2"/>
                </a:solidFill>
              </a:defRPr>
            </a:lvl6pPr>
            <a:lvl7pPr indent="-342900" lvl="6" marL="32004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AutoNum type="arabicPeriod"/>
              <a:defRPr sz="1800">
                <a:solidFill>
                  <a:schemeClr val="lt2"/>
                </a:solidFill>
              </a:defRPr>
            </a:lvl7pPr>
            <a:lvl8pPr indent="-342900" lvl="7" marL="36576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AutoNum type="alphaLcPeriod"/>
              <a:defRPr sz="1800">
                <a:solidFill>
                  <a:schemeClr val="lt2"/>
                </a:solidFill>
              </a:defRPr>
            </a:lvl8pPr>
            <a:lvl9pPr indent="-342900" lvl="8" marL="41148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AutoNum type="romanLcPeriod"/>
              <a:defRPr sz="1800">
                <a:solidFill>
                  <a:schemeClr val="lt2"/>
                </a:solidFill>
              </a:defRPr>
            </a:lvl9pPr>
          </a:lstStyle>
          <a:p/>
        </p:txBody>
      </p:sp>
      <p:pic>
        <p:nvPicPr>
          <p:cNvPr id="686" name="Google Shape;686;p7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67429" y="4744238"/>
            <a:ext cx="227231" cy="281834"/>
          </a:xfrm>
          <a:prstGeom prst="rect">
            <a:avLst/>
          </a:prstGeom>
          <a:noFill/>
          <a:ln>
            <a:noFill/>
          </a:ln>
        </p:spPr>
      </p:pic>
      <p:sp>
        <p:nvSpPr>
          <p:cNvPr id="687" name="Google Shape;687;p75"/>
          <p:cNvSpPr txBox="1"/>
          <p:nvPr>
            <p:ph idx="12" type="sldNum"/>
          </p:nvPr>
        </p:nvSpPr>
        <p:spPr>
          <a:xfrm>
            <a:off x="8586613" y="4715606"/>
            <a:ext cx="228300" cy="28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buNone/>
              <a:defRPr sz="900">
                <a:solidFill>
                  <a:schemeClr val="accent4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1pPr>
            <a:lvl2pPr lvl="1" algn="r">
              <a:buNone/>
              <a:defRPr sz="900">
                <a:solidFill>
                  <a:schemeClr val="accent4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2pPr>
            <a:lvl3pPr lvl="2" algn="r">
              <a:buNone/>
              <a:defRPr sz="900">
                <a:solidFill>
                  <a:schemeClr val="accent4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3pPr>
            <a:lvl4pPr lvl="3" algn="r">
              <a:buNone/>
              <a:defRPr sz="900">
                <a:solidFill>
                  <a:schemeClr val="accent4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4pPr>
            <a:lvl5pPr lvl="4" algn="r">
              <a:buNone/>
              <a:defRPr sz="900">
                <a:solidFill>
                  <a:schemeClr val="accent4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5pPr>
            <a:lvl6pPr lvl="5" algn="r">
              <a:buNone/>
              <a:defRPr sz="900">
                <a:solidFill>
                  <a:schemeClr val="accent4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6pPr>
            <a:lvl7pPr lvl="6" algn="r">
              <a:buNone/>
              <a:defRPr sz="900">
                <a:solidFill>
                  <a:schemeClr val="accent4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7pPr>
            <a:lvl8pPr lvl="7" algn="r">
              <a:buNone/>
              <a:defRPr sz="900">
                <a:solidFill>
                  <a:schemeClr val="accent4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8pPr>
            <a:lvl9pPr lvl="8" algn="r">
              <a:buNone/>
              <a:defRPr sz="900">
                <a:solidFill>
                  <a:schemeClr val="accent4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520">
          <p15:clr>
            <a:schemeClr val="accent6"/>
          </p15:clr>
        </p15:guide>
        <p15:guide id="2" pos="3242">
          <p15:clr>
            <a:schemeClr val="accent6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Map2">
  <p:cSld name="CUSTOM_6_1_1_1">
    <p:bg>
      <p:bgPr>
        <a:solidFill>
          <a:schemeClr val="accent3"/>
        </a:solidFill>
      </p:bgPr>
    </p:bg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9" name="Google Shape;689;p76"/>
          <p:cNvPicPr preferRelativeResize="0"/>
          <p:nvPr/>
        </p:nvPicPr>
        <p:blipFill rotWithShape="1">
          <a:blip r:embed="rId2">
            <a:alphaModFix/>
          </a:blip>
          <a:srcRect b="0" l="1835" r="0" t="0"/>
          <a:stretch/>
        </p:blipFill>
        <p:spPr>
          <a:xfrm>
            <a:off x="267426" y="1146956"/>
            <a:ext cx="5947056" cy="3029134"/>
          </a:xfrm>
          <a:prstGeom prst="rect">
            <a:avLst/>
          </a:prstGeom>
          <a:noFill/>
          <a:ln>
            <a:noFill/>
          </a:ln>
        </p:spPr>
      </p:pic>
      <p:sp>
        <p:nvSpPr>
          <p:cNvPr id="690" name="Google Shape;690;p76"/>
          <p:cNvSpPr txBox="1"/>
          <p:nvPr>
            <p:ph idx="1" type="body"/>
          </p:nvPr>
        </p:nvSpPr>
        <p:spPr>
          <a:xfrm>
            <a:off x="6735283" y="1185300"/>
            <a:ext cx="2093100" cy="302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1150" lvl="0" marL="457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DM Sans"/>
              <a:buChar char="●"/>
              <a:defRPr sz="13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-311150" lvl="1" marL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DM Sans"/>
              <a:buChar char="○"/>
              <a:defRPr sz="13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-311150" lvl="2" marL="1371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DM Sans"/>
              <a:buChar char="■"/>
              <a:defRPr sz="13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-311150" lvl="3" marL="18288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DM Sans"/>
              <a:buChar char="●"/>
              <a:defRPr sz="13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-311150" lvl="4" marL="22860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DM Sans"/>
              <a:buChar char="○"/>
              <a:defRPr sz="13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-311150" lvl="5" marL="2743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DM Sans"/>
              <a:buChar char="■"/>
              <a:defRPr sz="13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-311150" lvl="6" marL="3200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DM Sans"/>
              <a:buChar char="●"/>
              <a:defRPr sz="13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-311150" lvl="7" marL="3657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DM Sans"/>
              <a:buChar char="○"/>
              <a:defRPr sz="13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-311150" lvl="8" marL="41148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DM Sans"/>
              <a:buAutoNum type="arabicPeriod"/>
              <a:defRPr sz="13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691" name="Google Shape;691;p76"/>
          <p:cNvSpPr/>
          <p:nvPr/>
        </p:nvSpPr>
        <p:spPr>
          <a:xfrm>
            <a:off x="9" y="4800600"/>
            <a:ext cx="9144000" cy="364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2" name="Google Shape;692;p76"/>
          <p:cNvSpPr txBox="1"/>
          <p:nvPr>
            <p:ph idx="12" type="sldNum"/>
          </p:nvPr>
        </p:nvSpPr>
        <p:spPr>
          <a:xfrm>
            <a:off x="8315775" y="4829906"/>
            <a:ext cx="228300" cy="28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buNone/>
              <a:defRPr sz="900">
                <a:solidFill>
                  <a:schemeClr val="accent4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1pPr>
            <a:lvl2pPr lvl="1" algn="r">
              <a:buNone/>
              <a:defRPr sz="900">
                <a:solidFill>
                  <a:schemeClr val="accent4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2pPr>
            <a:lvl3pPr lvl="2" algn="r">
              <a:buNone/>
              <a:defRPr sz="900">
                <a:solidFill>
                  <a:schemeClr val="accent4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3pPr>
            <a:lvl4pPr lvl="3" algn="r">
              <a:buNone/>
              <a:defRPr sz="900">
                <a:solidFill>
                  <a:schemeClr val="accent4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4pPr>
            <a:lvl5pPr lvl="4" algn="r">
              <a:buNone/>
              <a:defRPr sz="900">
                <a:solidFill>
                  <a:schemeClr val="accent4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5pPr>
            <a:lvl6pPr lvl="5" algn="r">
              <a:buNone/>
              <a:defRPr sz="900">
                <a:solidFill>
                  <a:schemeClr val="accent4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6pPr>
            <a:lvl7pPr lvl="6" algn="r">
              <a:buNone/>
              <a:defRPr sz="900">
                <a:solidFill>
                  <a:schemeClr val="accent4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7pPr>
            <a:lvl8pPr lvl="7" algn="r">
              <a:buNone/>
              <a:defRPr sz="900">
                <a:solidFill>
                  <a:schemeClr val="accent4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8pPr>
            <a:lvl9pPr lvl="8" algn="r">
              <a:buNone/>
              <a:defRPr sz="900">
                <a:solidFill>
                  <a:schemeClr val="accent4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93" name="Google Shape;693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429" y="4858538"/>
            <a:ext cx="227231" cy="281834"/>
          </a:xfrm>
          <a:prstGeom prst="rect">
            <a:avLst/>
          </a:prstGeom>
          <a:noFill/>
          <a:ln>
            <a:noFill/>
          </a:ln>
        </p:spPr>
      </p:pic>
      <p:sp>
        <p:nvSpPr>
          <p:cNvPr id="694" name="Google Shape;694;p76"/>
          <p:cNvSpPr txBox="1"/>
          <p:nvPr>
            <p:ph type="title"/>
          </p:nvPr>
        </p:nvSpPr>
        <p:spPr>
          <a:xfrm>
            <a:off x="330268" y="342900"/>
            <a:ext cx="5242800" cy="5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DM Sans"/>
              <a:buNone/>
              <a:defRPr b="1" sz="27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DM Sans"/>
              <a:buNone/>
              <a:defRPr b="1" sz="27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DM Sans"/>
              <a:buNone/>
              <a:defRPr b="1" sz="27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DM Sans"/>
              <a:buNone/>
              <a:defRPr b="1" sz="27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DM Sans"/>
              <a:buNone/>
              <a:defRPr b="1" sz="27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DM Sans"/>
              <a:buNone/>
              <a:defRPr b="1" sz="27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DM Sans"/>
              <a:buNone/>
              <a:defRPr b="1" sz="27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DM Sans"/>
              <a:buNone/>
              <a:defRPr b="1" sz="27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DM Sans"/>
              <a:buNone/>
              <a:defRPr b="1" sz="27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Map1">
  <p:cSld name="CUSTOM_6_1_1_1_1">
    <p:bg>
      <p:bgPr>
        <a:solidFill>
          <a:schemeClr val="accent3"/>
        </a:solidFill>
      </p:bgPr>
    </p:bg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77"/>
          <p:cNvSpPr/>
          <p:nvPr/>
        </p:nvSpPr>
        <p:spPr>
          <a:xfrm>
            <a:off x="9" y="4800600"/>
            <a:ext cx="9144000" cy="364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7" name="Google Shape;697;p77"/>
          <p:cNvSpPr txBox="1"/>
          <p:nvPr>
            <p:ph idx="12" type="sldNum"/>
          </p:nvPr>
        </p:nvSpPr>
        <p:spPr>
          <a:xfrm>
            <a:off x="8315775" y="4829906"/>
            <a:ext cx="228300" cy="28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buNone/>
              <a:defRPr sz="900">
                <a:solidFill>
                  <a:schemeClr val="accent4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1pPr>
            <a:lvl2pPr lvl="1" algn="r">
              <a:buNone/>
              <a:defRPr sz="900">
                <a:solidFill>
                  <a:schemeClr val="accent4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2pPr>
            <a:lvl3pPr lvl="2" algn="r">
              <a:buNone/>
              <a:defRPr sz="900">
                <a:solidFill>
                  <a:schemeClr val="accent4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3pPr>
            <a:lvl4pPr lvl="3" algn="r">
              <a:buNone/>
              <a:defRPr sz="900">
                <a:solidFill>
                  <a:schemeClr val="accent4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4pPr>
            <a:lvl5pPr lvl="4" algn="r">
              <a:buNone/>
              <a:defRPr sz="900">
                <a:solidFill>
                  <a:schemeClr val="accent4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5pPr>
            <a:lvl6pPr lvl="5" algn="r">
              <a:buNone/>
              <a:defRPr sz="900">
                <a:solidFill>
                  <a:schemeClr val="accent4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6pPr>
            <a:lvl7pPr lvl="6" algn="r">
              <a:buNone/>
              <a:defRPr sz="900">
                <a:solidFill>
                  <a:schemeClr val="accent4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7pPr>
            <a:lvl8pPr lvl="7" algn="r">
              <a:buNone/>
              <a:defRPr sz="900">
                <a:solidFill>
                  <a:schemeClr val="accent4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8pPr>
            <a:lvl9pPr lvl="8" algn="r">
              <a:buNone/>
              <a:defRPr sz="900">
                <a:solidFill>
                  <a:schemeClr val="accent4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98" name="Google Shape;698;p7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67429" y="4858538"/>
            <a:ext cx="227231" cy="281834"/>
          </a:xfrm>
          <a:prstGeom prst="rect">
            <a:avLst/>
          </a:prstGeom>
          <a:noFill/>
          <a:ln>
            <a:noFill/>
          </a:ln>
        </p:spPr>
      </p:pic>
      <p:pic>
        <p:nvPicPr>
          <p:cNvPr id="699" name="Google Shape;699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5" y="111244"/>
            <a:ext cx="9140549" cy="4570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_CustomerCaseStudy">
  <p:cSld name="BLANK_1_1_1_1_1_1_1_1"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78"/>
          <p:cNvSpPr/>
          <p:nvPr/>
        </p:nvSpPr>
        <p:spPr>
          <a:xfrm>
            <a:off x="5933727" y="4123641"/>
            <a:ext cx="3221400" cy="1020000"/>
          </a:xfrm>
          <a:prstGeom prst="rect">
            <a:avLst/>
          </a:prstGeom>
          <a:solidFill>
            <a:srgbClr val="C9E4EA">
              <a:alpha val="50840"/>
            </a:srgbClr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rgbClr val="007FFF"/>
              </a:solidFill>
            </a:endParaRPr>
          </a:p>
        </p:txBody>
      </p:sp>
      <p:sp>
        <p:nvSpPr>
          <p:cNvPr id="702" name="Google Shape;702;p78"/>
          <p:cNvSpPr/>
          <p:nvPr>
            <p:ph idx="2" type="pic"/>
          </p:nvPr>
        </p:nvSpPr>
        <p:spPr>
          <a:xfrm>
            <a:off x="858211" y="2061788"/>
            <a:ext cx="1019700" cy="1019700"/>
          </a:xfrm>
          <a:prstGeom prst="ellipse">
            <a:avLst/>
          </a:prstGeom>
          <a:noFill/>
          <a:ln>
            <a:noFill/>
          </a:ln>
        </p:spPr>
      </p:sp>
      <p:cxnSp>
        <p:nvCxnSpPr>
          <p:cNvPr id="703" name="Google Shape;703;p78"/>
          <p:cNvCxnSpPr/>
          <p:nvPr/>
        </p:nvCxnSpPr>
        <p:spPr>
          <a:xfrm flipH="1">
            <a:off x="2736107" y="2109534"/>
            <a:ext cx="7200" cy="30333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04" name="Google Shape;704;p78"/>
          <p:cNvCxnSpPr/>
          <p:nvPr/>
        </p:nvCxnSpPr>
        <p:spPr>
          <a:xfrm>
            <a:off x="5933727" y="4578816"/>
            <a:ext cx="32214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05" name="Google Shape;705;p78"/>
          <p:cNvCxnSpPr/>
          <p:nvPr/>
        </p:nvCxnSpPr>
        <p:spPr>
          <a:xfrm>
            <a:off x="7535751" y="4580053"/>
            <a:ext cx="0" cy="5613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06" name="Google Shape;706;p78"/>
          <p:cNvCxnSpPr/>
          <p:nvPr/>
        </p:nvCxnSpPr>
        <p:spPr>
          <a:xfrm>
            <a:off x="5933727" y="4123641"/>
            <a:ext cx="32214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7" name="Google Shape;707;p78"/>
          <p:cNvSpPr/>
          <p:nvPr/>
        </p:nvSpPr>
        <p:spPr>
          <a:xfrm>
            <a:off x="2736220" y="3366"/>
            <a:ext cx="3198600" cy="210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rgbClr val="007FFF"/>
              </a:solidFill>
            </a:endParaRPr>
          </a:p>
        </p:txBody>
      </p:sp>
      <p:cxnSp>
        <p:nvCxnSpPr>
          <p:cNvPr id="708" name="Google Shape;708;p78"/>
          <p:cNvCxnSpPr/>
          <p:nvPr/>
        </p:nvCxnSpPr>
        <p:spPr>
          <a:xfrm flipH="1">
            <a:off x="5933614" y="2108916"/>
            <a:ext cx="8100" cy="30345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9" name="Google Shape;709;p78"/>
          <p:cNvSpPr/>
          <p:nvPr/>
        </p:nvSpPr>
        <p:spPr>
          <a:xfrm>
            <a:off x="5933727" y="3366"/>
            <a:ext cx="3204000" cy="2105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0" name="Google Shape;710;p78"/>
          <p:cNvSpPr txBox="1"/>
          <p:nvPr>
            <p:ph type="title"/>
          </p:nvPr>
        </p:nvSpPr>
        <p:spPr>
          <a:xfrm>
            <a:off x="2958811" y="191644"/>
            <a:ext cx="2499300" cy="24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DM Sans"/>
              <a:buNone/>
              <a:defRPr b="1" sz="13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DM Sans"/>
              <a:buNone/>
              <a:defRPr b="1" sz="2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DM Sans"/>
              <a:buNone/>
              <a:defRPr b="1" sz="2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DM Sans"/>
              <a:buNone/>
              <a:defRPr b="1" sz="2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DM Sans"/>
              <a:buNone/>
              <a:defRPr b="1" sz="2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DM Sans"/>
              <a:buNone/>
              <a:defRPr b="1" sz="2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DM Sans"/>
              <a:buNone/>
              <a:defRPr b="1" sz="2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DM Sans"/>
              <a:buNone/>
              <a:defRPr b="1" sz="2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DM Sans"/>
              <a:buNone/>
              <a:defRPr b="1" sz="2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711" name="Google Shape;711;p78"/>
          <p:cNvSpPr txBox="1"/>
          <p:nvPr>
            <p:ph idx="1" type="body"/>
          </p:nvPr>
        </p:nvSpPr>
        <p:spPr>
          <a:xfrm>
            <a:off x="2930240" y="542878"/>
            <a:ext cx="2729400" cy="13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AutoNum type="arabicPeriod"/>
              <a:defRPr sz="1000">
                <a:solidFill>
                  <a:schemeClr val="l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indent="-2921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AutoNum type="alphaLcPeriod"/>
              <a:defRPr sz="1000">
                <a:solidFill>
                  <a:schemeClr val="l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2921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AutoNum type="romanLcPeriod"/>
              <a:defRPr sz="1000">
                <a:solidFill>
                  <a:schemeClr val="l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2921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AutoNum type="arabicPeriod"/>
              <a:defRPr sz="1000">
                <a:solidFill>
                  <a:schemeClr val="l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2921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AutoNum type="alphaLcPeriod"/>
              <a:defRPr sz="1000">
                <a:solidFill>
                  <a:schemeClr val="l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2921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AutoNum type="romanLcPeriod"/>
              <a:defRPr sz="1000">
                <a:solidFill>
                  <a:schemeClr val="l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2921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AutoNum type="arabicPeriod"/>
              <a:defRPr sz="1000">
                <a:solidFill>
                  <a:schemeClr val="l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2921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AutoNum type="alphaLcPeriod"/>
              <a:defRPr sz="1000">
                <a:solidFill>
                  <a:schemeClr val="l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2921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AutoNum type="romanLcPeriod"/>
              <a:defRPr sz="1000">
                <a:solidFill>
                  <a:schemeClr val="l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712" name="Google Shape;712;p78"/>
          <p:cNvSpPr txBox="1"/>
          <p:nvPr>
            <p:ph idx="3" type="title"/>
          </p:nvPr>
        </p:nvSpPr>
        <p:spPr>
          <a:xfrm>
            <a:off x="6180408" y="191644"/>
            <a:ext cx="2499300" cy="24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DM Sans"/>
              <a:buNone/>
              <a:defRPr b="1" sz="13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DM Sans"/>
              <a:buNone/>
              <a:defRPr b="1" sz="2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DM Sans"/>
              <a:buNone/>
              <a:defRPr b="1" sz="2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DM Sans"/>
              <a:buNone/>
              <a:defRPr b="1" sz="2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DM Sans"/>
              <a:buNone/>
              <a:defRPr b="1" sz="2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DM Sans"/>
              <a:buNone/>
              <a:defRPr b="1" sz="2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DM Sans"/>
              <a:buNone/>
              <a:defRPr b="1" sz="2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DM Sans"/>
              <a:buNone/>
              <a:defRPr b="1" sz="2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DM Sans"/>
              <a:buNone/>
              <a:defRPr b="1" sz="2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713" name="Google Shape;713;p78"/>
          <p:cNvSpPr txBox="1"/>
          <p:nvPr>
            <p:ph idx="4" type="body"/>
          </p:nvPr>
        </p:nvSpPr>
        <p:spPr>
          <a:xfrm>
            <a:off x="6151837" y="542878"/>
            <a:ext cx="2729400" cy="13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AutoNum type="arabicPeriod"/>
              <a:defRPr sz="1000">
                <a:solidFill>
                  <a:schemeClr val="l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indent="-2921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AutoNum type="alphaLcPeriod"/>
              <a:defRPr sz="1000">
                <a:solidFill>
                  <a:schemeClr val="l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2921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AutoNum type="romanLcPeriod"/>
              <a:defRPr sz="1000">
                <a:solidFill>
                  <a:schemeClr val="l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2921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AutoNum type="arabicPeriod"/>
              <a:defRPr sz="1000">
                <a:solidFill>
                  <a:schemeClr val="l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2921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AutoNum type="alphaLcPeriod"/>
              <a:defRPr sz="1000">
                <a:solidFill>
                  <a:schemeClr val="l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2921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AutoNum type="romanLcPeriod"/>
              <a:defRPr sz="1000">
                <a:solidFill>
                  <a:schemeClr val="l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2921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AutoNum type="arabicPeriod"/>
              <a:defRPr sz="1000">
                <a:solidFill>
                  <a:schemeClr val="l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2921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AutoNum type="alphaLcPeriod"/>
              <a:defRPr sz="1000">
                <a:solidFill>
                  <a:schemeClr val="l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2921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AutoNum type="romanLcPeriod"/>
              <a:defRPr sz="1000">
                <a:solidFill>
                  <a:schemeClr val="l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714" name="Google Shape;714;p78"/>
          <p:cNvSpPr txBox="1"/>
          <p:nvPr>
            <p:ph idx="5" type="body"/>
          </p:nvPr>
        </p:nvSpPr>
        <p:spPr>
          <a:xfrm>
            <a:off x="3100890" y="2708447"/>
            <a:ext cx="2587200" cy="1922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2984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"/>
              <a:buAutoNum type="arabicPeriod"/>
              <a:defRPr sz="11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"/>
              <a:buAutoNum type="alphaLcPeriod"/>
              <a:defRPr sz="11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"/>
              <a:buAutoNum type="romanLcPeriod"/>
              <a:defRPr sz="11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"/>
              <a:buAutoNum type="arabicPeriod"/>
              <a:defRPr sz="11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"/>
              <a:buAutoNum type="alphaLcPeriod"/>
              <a:defRPr sz="11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"/>
              <a:buAutoNum type="romanLcPeriod"/>
              <a:defRPr sz="11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"/>
              <a:buAutoNum type="arabicPeriod"/>
              <a:defRPr sz="11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"/>
              <a:buAutoNum type="alphaLcPeriod"/>
              <a:defRPr sz="11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"/>
              <a:buAutoNum type="romanLcPeriod"/>
              <a:defRPr sz="11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715" name="Google Shape;715;p78"/>
          <p:cNvSpPr txBox="1"/>
          <p:nvPr>
            <p:ph idx="6" type="body"/>
          </p:nvPr>
        </p:nvSpPr>
        <p:spPr>
          <a:xfrm>
            <a:off x="6199503" y="2672822"/>
            <a:ext cx="2729400" cy="11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2857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"/>
              <a:buChar char="●"/>
              <a:defRPr sz="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-2857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"/>
              <a:buChar char="○"/>
              <a:defRPr sz="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-2857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"/>
              <a:buChar char="■"/>
              <a:defRPr sz="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-2857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"/>
              <a:buChar char="●"/>
              <a:defRPr sz="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-2857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"/>
              <a:buChar char="○"/>
              <a:defRPr sz="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-2857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"/>
              <a:buChar char="■"/>
              <a:defRPr sz="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-2857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"/>
              <a:buChar char="●"/>
              <a:defRPr sz="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-2857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"/>
              <a:buChar char="○"/>
              <a:defRPr sz="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-2857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"/>
              <a:buChar char="■"/>
              <a:defRPr sz="9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716" name="Google Shape;716;p78"/>
          <p:cNvSpPr txBox="1"/>
          <p:nvPr>
            <p:ph idx="7" type="title"/>
          </p:nvPr>
        </p:nvSpPr>
        <p:spPr>
          <a:xfrm>
            <a:off x="2921200" y="2314575"/>
            <a:ext cx="2499300" cy="24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DM Sans"/>
              <a:buNone/>
              <a:defRPr b="1" sz="13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DM Sans"/>
              <a:buNone/>
              <a:defRPr b="1" sz="27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DM Sans"/>
              <a:buNone/>
              <a:defRPr b="1" sz="27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DM Sans"/>
              <a:buNone/>
              <a:defRPr b="1" sz="27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DM Sans"/>
              <a:buNone/>
              <a:defRPr b="1" sz="27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DM Sans"/>
              <a:buNone/>
              <a:defRPr b="1" sz="27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DM Sans"/>
              <a:buNone/>
              <a:defRPr b="1" sz="27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DM Sans"/>
              <a:buNone/>
              <a:defRPr b="1" sz="27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DM Sans"/>
              <a:buNone/>
              <a:defRPr b="1" sz="27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717" name="Google Shape;717;p78"/>
          <p:cNvSpPr txBox="1"/>
          <p:nvPr>
            <p:ph idx="8" type="title"/>
          </p:nvPr>
        </p:nvSpPr>
        <p:spPr>
          <a:xfrm>
            <a:off x="6180408" y="2314575"/>
            <a:ext cx="2499300" cy="24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DM Sans"/>
              <a:buNone/>
              <a:defRPr b="1" sz="13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DM Sans"/>
              <a:buNone/>
              <a:defRPr b="1" sz="27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DM Sans"/>
              <a:buNone/>
              <a:defRPr b="1" sz="27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DM Sans"/>
              <a:buNone/>
              <a:defRPr b="1" sz="27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DM Sans"/>
              <a:buNone/>
              <a:defRPr b="1" sz="27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DM Sans"/>
              <a:buNone/>
              <a:defRPr b="1" sz="27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DM Sans"/>
              <a:buNone/>
              <a:defRPr b="1" sz="27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DM Sans"/>
              <a:buNone/>
              <a:defRPr b="1" sz="27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DM Sans"/>
              <a:buNone/>
              <a:defRPr b="1" sz="27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718" name="Google Shape;718;p78"/>
          <p:cNvSpPr txBox="1"/>
          <p:nvPr>
            <p:ph idx="9" type="title"/>
          </p:nvPr>
        </p:nvSpPr>
        <p:spPr>
          <a:xfrm>
            <a:off x="6089464" y="4228547"/>
            <a:ext cx="2892600" cy="24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DM Sans"/>
              <a:buNone/>
              <a:defRPr b="1" sz="9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DM Sans"/>
              <a:buNone/>
              <a:defRPr b="1" sz="9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DM Sans"/>
              <a:buNone/>
              <a:defRPr b="1" sz="9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DM Sans"/>
              <a:buNone/>
              <a:defRPr b="1" sz="9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DM Sans"/>
              <a:buNone/>
              <a:defRPr b="1" sz="9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DM Sans"/>
              <a:buNone/>
              <a:defRPr b="1" sz="9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DM Sans"/>
              <a:buNone/>
              <a:defRPr b="1" sz="9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DM Sans"/>
              <a:buNone/>
              <a:defRPr b="1" sz="9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DM Sans"/>
              <a:buNone/>
              <a:defRPr b="1" sz="9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719" name="Google Shape;719;p78"/>
          <p:cNvSpPr txBox="1"/>
          <p:nvPr>
            <p:ph idx="13" type="title"/>
          </p:nvPr>
        </p:nvSpPr>
        <p:spPr>
          <a:xfrm>
            <a:off x="6075712" y="4737947"/>
            <a:ext cx="1340400" cy="24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DM Sans"/>
              <a:buNone/>
              <a:defRPr b="1" sz="9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DM Sans"/>
              <a:buNone/>
              <a:defRPr b="1" sz="9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DM Sans"/>
              <a:buNone/>
              <a:defRPr b="1" sz="9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DM Sans"/>
              <a:buNone/>
              <a:defRPr b="1" sz="9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DM Sans"/>
              <a:buNone/>
              <a:defRPr b="1" sz="9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DM Sans"/>
              <a:buNone/>
              <a:defRPr b="1" sz="9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DM Sans"/>
              <a:buNone/>
              <a:defRPr b="1" sz="9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DM Sans"/>
              <a:buNone/>
              <a:defRPr b="1" sz="9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DM Sans"/>
              <a:buNone/>
              <a:defRPr b="1" sz="9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720" name="Google Shape;720;p78"/>
          <p:cNvSpPr txBox="1"/>
          <p:nvPr>
            <p:ph idx="14" type="title"/>
          </p:nvPr>
        </p:nvSpPr>
        <p:spPr>
          <a:xfrm>
            <a:off x="7655408" y="4737947"/>
            <a:ext cx="1340400" cy="24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DM Sans"/>
              <a:buNone/>
              <a:defRPr b="1" sz="9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DM Sans"/>
              <a:buNone/>
              <a:defRPr b="1" sz="9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DM Sans"/>
              <a:buNone/>
              <a:defRPr b="1" sz="9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DM Sans"/>
              <a:buNone/>
              <a:defRPr b="1" sz="9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DM Sans"/>
              <a:buNone/>
              <a:defRPr b="1" sz="9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DM Sans"/>
              <a:buNone/>
              <a:defRPr b="1" sz="9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DM Sans"/>
              <a:buNone/>
              <a:defRPr b="1" sz="9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DM Sans"/>
              <a:buNone/>
              <a:defRPr b="1" sz="9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DM Sans"/>
              <a:buNone/>
              <a:defRPr b="1" sz="9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_Blank_Gray">
  <p:cSld name="CUSTOM_6_2">
    <p:bg>
      <p:bgPr>
        <a:solidFill>
          <a:srgbClr val="F5F5F5"/>
        </a:solidFill>
      </p:bgPr>
    </p:bg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_TitleSlide_Blue">
  <p:cSld name="CUSTOM_5">
    <p:bg>
      <p:bgPr>
        <a:solidFill>
          <a:schemeClr val="accent2"/>
        </a:solidFill>
      </p:bgPr>
    </p:bg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81"/>
          <p:cNvSpPr txBox="1"/>
          <p:nvPr>
            <p:ph idx="1" type="subTitle"/>
          </p:nvPr>
        </p:nvSpPr>
        <p:spPr>
          <a:xfrm>
            <a:off x="478875" y="870175"/>
            <a:ext cx="34068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4FFD3"/>
              </a:buClr>
              <a:buSzPts val="1300"/>
              <a:buFont typeface="JetBrains Mono"/>
              <a:buNone/>
              <a:defRPr sz="1300">
                <a:solidFill>
                  <a:srgbClr val="F4FFD3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4FFD3"/>
              </a:buClr>
              <a:buSzPts val="1200"/>
              <a:buFont typeface="JetBrains Mono"/>
              <a:buNone/>
              <a:defRPr sz="1200">
                <a:solidFill>
                  <a:srgbClr val="F4FFD3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4FFD3"/>
              </a:buClr>
              <a:buSzPts val="1200"/>
              <a:buFont typeface="JetBrains Mono"/>
              <a:buNone/>
              <a:defRPr sz="1200">
                <a:solidFill>
                  <a:srgbClr val="F4FFD3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4FFD3"/>
              </a:buClr>
              <a:buSzPts val="1200"/>
              <a:buFont typeface="JetBrains Mono"/>
              <a:buNone/>
              <a:defRPr sz="1200">
                <a:solidFill>
                  <a:srgbClr val="F4FFD3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4FFD3"/>
              </a:buClr>
              <a:buSzPts val="1200"/>
              <a:buFont typeface="JetBrains Mono"/>
              <a:buNone/>
              <a:defRPr sz="1200">
                <a:solidFill>
                  <a:srgbClr val="F4FFD3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4FFD3"/>
              </a:buClr>
              <a:buSzPts val="1200"/>
              <a:buFont typeface="JetBrains Mono"/>
              <a:buNone/>
              <a:defRPr sz="1200">
                <a:solidFill>
                  <a:srgbClr val="F4FFD3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4FFD3"/>
              </a:buClr>
              <a:buSzPts val="1200"/>
              <a:buFont typeface="JetBrains Mono"/>
              <a:buNone/>
              <a:defRPr sz="1200">
                <a:solidFill>
                  <a:srgbClr val="F4FFD3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4FFD3"/>
              </a:buClr>
              <a:buSzPts val="1200"/>
              <a:buFont typeface="JetBrains Mono"/>
              <a:buNone/>
              <a:defRPr sz="1200">
                <a:solidFill>
                  <a:srgbClr val="F4FFD3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4FFD3"/>
              </a:buClr>
              <a:buSzPts val="1200"/>
              <a:buFont typeface="JetBrains Mono"/>
              <a:buNone/>
              <a:defRPr sz="1200">
                <a:solidFill>
                  <a:srgbClr val="F4FFD3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9pPr>
          </a:lstStyle>
          <a:p/>
        </p:txBody>
      </p:sp>
      <p:sp>
        <p:nvSpPr>
          <p:cNvPr id="725" name="Google Shape;725;p81"/>
          <p:cNvSpPr txBox="1"/>
          <p:nvPr>
            <p:ph type="title"/>
          </p:nvPr>
        </p:nvSpPr>
        <p:spPr>
          <a:xfrm>
            <a:off x="478875" y="1352500"/>
            <a:ext cx="53640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Inter"/>
              <a:buNone/>
              <a:defRPr b="1" sz="54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nter"/>
              <a:buNone/>
              <a:defRPr b="1" sz="3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nter"/>
              <a:buNone/>
              <a:defRPr b="1" sz="3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nter"/>
              <a:buNone/>
              <a:defRPr b="1" sz="3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nter"/>
              <a:buNone/>
              <a:defRPr b="1" sz="3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nter"/>
              <a:buNone/>
              <a:defRPr b="1" sz="3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nter"/>
              <a:buNone/>
              <a:defRPr b="1" sz="3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nter"/>
              <a:buNone/>
              <a:defRPr b="1" sz="3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nter"/>
              <a:buNone/>
              <a:defRPr b="1" sz="3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pic>
        <p:nvPicPr>
          <p:cNvPr id="726" name="Google Shape;726;p8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1685" y="4449175"/>
            <a:ext cx="1146428" cy="408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_TitleSlide_Blue 2">
  <p:cSld name="CUSTOM_5_5">
    <p:bg>
      <p:bgPr>
        <a:solidFill>
          <a:schemeClr val="accent1"/>
        </a:solidFill>
      </p:bgPr>
    </p:bg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82"/>
          <p:cNvSpPr txBox="1"/>
          <p:nvPr>
            <p:ph idx="1" type="subTitle"/>
          </p:nvPr>
        </p:nvSpPr>
        <p:spPr>
          <a:xfrm>
            <a:off x="478875" y="870175"/>
            <a:ext cx="34743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9F227"/>
              </a:buClr>
              <a:buSzPts val="1300"/>
              <a:buFont typeface="JetBrains Mono"/>
              <a:buNone/>
              <a:defRPr sz="1300">
                <a:solidFill>
                  <a:srgbClr val="C9F227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C9F227"/>
              </a:buClr>
              <a:buSzPts val="1200"/>
              <a:buFont typeface="JetBrains Mono"/>
              <a:buNone/>
              <a:defRPr sz="1200">
                <a:solidFill>
                  <a:srgbClr val="C9F227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C9F227"/>
              </a:buClr>
              <a:buSzPts val="1200"/>
              <a:buFont typeface="JetBrains Mono"/>
              <a:buNone/>
              <a:defRPr sz="1200">
                <a:solidFill>
                  <a:srgbClr val="C9F227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C9F227"/>
              </a:buClr>
              <a:buSzPts val="1200"/>
              <a:buFont typeface="JetBrains Mono"/>
              <a:buNone/>
              <a:defRPr sz="1200">
                <a:solidFill>
                  <a:srgbClr val="C9F227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C9F227"/>
              </a:buClr>
              <a:buSzPts val="1200"/>
              <a:buFont typeface="JetBrains Mono"/>
              <a:buNone/>
              <a:defRPr sz="1200">
                <a:solidFill>
                  <a:srgbClr val="C9F227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C9F227"/>
              </a:buClr>
              <a:buSzPts val="1200"/>
              <a:buFont typeface="JetBrains Mono"/>
              <a:buNone/>
              <a:defRPr sz="1200">
                <a:solidFill>
                  <a:srgbClr val="C9F227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C9F227"/>
              </a:buClr>
              <a:buSzPts val="1200"/>
              <a:buFont typeface="JetBrains Mono"/>
              <a:buNone/>
              <a:defRPr sz="1200">
                <a:solidFill>
                  <a:srgbClr val="C9F227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C9F227"/>
              </a:buClr>
              <a:buSzPts val="1200"/>
              <a:buFont typeface="JetBrains Mono"/>
              <a:buNone/>
              <a:defRPr sz="1200">
                <a:solidFill>
                  <a:srgbClr val="C9F227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C9F227"/>
              </a:buClr>
              <a:buSzPts val="1200"/>
              <a:buFont typeface="JetBrains Mono"/>
              <a:buNone/>
              <a:defRPr sz="1200">
                <a:solidFill>
                  <a:srgbClr val="C9F227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9pPr>
          </a:lstStyle>
          <a:p/>
        </p:txBody>
      </p:sp>
      <p:sp>
        <p:nvSpPr>
          <p:cNvPr id="729" name="Google Shape;729;p82"/>
          <p:cNvSpPr txBox="1"/>
          <p:nvPr>
            <p:ph type="title"/>
          </p:nvPr>
        </p:nvSpPr>
        <p:spPr>
          <a:xfrm>
            <a:off x="478875" y="1352500"/>
            <a:ext cx="53640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Inter"/>
              <a:buNone/>
              <a:defRPr b="1" sz="54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nter"/>
              <a:buNone/>
              <a:defRPr b="1" sz="3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nter"/>
              <a:buNone/>
              <a:defRPr b="1" sz="3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nter"/>
              <a:buNone/>
              <a:defRPr b="1" sz="3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nter"/>
              <a:buNone/>
              <a:defRPr b="1" sz="3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nter"/>
              <a:buNone/>
              <a:defRPr b="1" sz="3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nter"/>
              <a:buNone/>
              <a:defRPr b="1" sz="3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nter"/>
              <a:buNone/>
              <a:defRPr b="1" sz="3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nter"/>
              <a:buNone/>
              <a:defRPr b="1" sz="3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pic>
        <p:nvPicPr>
          <p:cNvPr id="730" name="Google Shape;730;p8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1685" y="4449175"/>
            <a:ext cx="1146428" cy="408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_TitleSlide_Blue 1">
  <p:cSld name="CUSTOM_5_4">
    <p:bg>
      <p:bgPr>
        <a:solidFill>
          <a:schemeClr val="accent2"/>
        </a:solidFill>
      </p:bgPr>
    </p:bg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2" name="Google Shape;732;p83"/>
          <p:cNvPicPr preferRelativeResize="0"/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>
            <a:off x="0" y="3978175"/>
            <a:ext cx="9144003" cy="1165319"/>
          </a:xfrm>
          <a:prstGeom prst="rect">
            <a:avLst/>
          </a:prstGeom>
          <a:noFill/>
          <a:ln>
            <a:noFill/>
          </a:ln>
        </p:spPr>
      </p:pic>
      <p:pic>
        <p:nvPicPr>
          <p:cNvPr id="733" name="Google Shape;733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8975" y="3058300"/>
            <a:ext cx="1619849" cy="577200"/>
          </a:xfrm>
          <a:prstGeom prst="rect">
            <a:avLst/>
          </a:prstGeom>
          <a:noFill/>
          <a:ln>
            <a:noFill/>
          </a:ln>
        </p:spPr>
      </p:pic>
      <p:sp>
        <p:nvSpPr>
          <p:cNvPr id="734" name="Google Shape;734;p83"/>
          <p:cNvSpPr txBox="1"/>
          <p:nvPr>
            <p:ph idx="1" type="subTitle"/>
          </p:nvPr>
        </p:nvSpPr>
        <p:spPr>
          <a:xfrm>
            <a:off x="478875" y="634200"/>
            <a:ext cx="3426600" cy="2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4FFD3"/>
              </a:buClr>
              <a:buSzPts val="1300"/>
              <a:buFont typeface="JetBrains Mono"/>
              <a:buNone/>
              <a:defRPr sz="1300">
                <a:solidFill>
                  <a:srgbClr val="F4FFD3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4FFD3"/>
              </a:buClr>
              <a:buSzPts val="1300"/>
              <a:buFont typeface="JetBrains Mono"/>
              <a:buNone/>
              <a:defRPr sz="1300">
                <a:solidFill>
                  <a:srgbClr val="F4FFD3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4FFD3"/>
              </a:buClr>
              <a:buSzPts val="1300"/>
              <a:buFont typeface="JetBrains Mono"/>
              <a:buNone/>
              <a:defRPr sz="1300">
                <a:solidFill>
                  <a:srgbClr val="F4FFD3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4FFD3"/>
              </a:buClr>
              <a:buSzPts val="1300"/>
              <a:buFont typeface="JetBrains Mono"/>
              <a:buNone/>
              <a:defRPr sz="1300">
                <a:solidFill>
                  <a:srgbClr val="F4FFD3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4FFD3"/>
              </a:buClr>
              <a:buSzPts val="1300"/>
              <a:buFont typeface="JetBrains Mono"/>
              <a:buNone/>
              <a:defRPr sz="1300">
                <a:solidFill>
                  <a:srgbClr val="F4FFD3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4FFD3"/>
              </a:buClr>
              <a:buSzPts val="1300"/>
              <a:buFont typeface="JetBrains Mono"/>
              <a:buNone/>
              <a:defRPr sz="1300">
                <a:solidFill>
                  <a:srgbClr val="F4FFD3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4FFD3"/>
              </a:buClr>
              <a:buSzPts val="1300"/>
              <a:buFont typeface="JetBrains Mono"/>
              <a:buNone/>
              <a:defRPr sz="1300">
                <a:solidFill>
                  <a:srgbClr val="F4FFD3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4FFD3"/>
              </a:buClr>
              <a:buSzPts val="1300"/>
              <a:buFont typeface="JetBrains Mono"/>
              <a:buNone/>
              <a:defRPr sz="1300">
                <a:solidFill>
                  <a:srgbClr val="F4FFD3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4FFD3"/>
              </a:buClr>
              <a:buSzPts val="1300"/>
              <a:buFont typeface="JetBrains Mono"/>
              <a:buNone/>
              <a:defRPr sz="1300">
                <a:solidFill>
                  <a:srgbClr val="F4FFD3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9pPr>
          </a:lstStyle>
          <a:p/>
        </p:txBody>
      </p:sp>
      <p:sp>
        <p:nvSpPr>
          <p:cNvPr id="735" name="Google Shape;735;p83"/>
          <p:cNvSpPr txBox="1"/>
          <p:nvPr>
            <p:ph type="title"/>
          </p:nvPr>
        </p:nvSpPr>
        <p:spPr>
          <a:xfrm>
            <a:off x="478875" y="984100"/>
            <a:ext cx="8101200" cy="15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Inter"/>
              <a:buNone/>
              <a:defRPr b="1" sz="5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b="1"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b="1"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b="1"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b="1"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b="1"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b="1"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b="1"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b="1"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_TitleSlide_Black 1">
  <p:cSld name="CUSTOM_5_3">
    <p:bg>
      <p:bgPr>
        <a:solidFill>
          <a:schemeClr val="dk1"/>
        </a:solidFill>
      </p:bgPr>
    </p:bg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7" name="Google Shape;737;p84"/>
          <p:cNvPicPr preferRelativeResize="0"/>
          <p:nvPr/>
        </p:nvPicPr>
        <p:blipFill>
          <a:blip r:embed="rId2">
            <a:alphaModFix amt="55000"/>
          </a:blip>
          <a:stretch>
            <a:fillRect/>
          </a:stretch>
        </p:blipFill>
        <p:spPr>
          <a:xfrm>
            <a:off x="0" y="3978188"/>
            <a:ext cx="9144003" cy="1165325"/>
          </a:xfrm>
          <a:prstGeom prst="rect">
            <a:avLst/>
          </a:prstGeom>
          <a:noFill/>
          <a:ln>
            <a:noFill/>
          </a:ln>
        </p:spPr>
      </p:pic>
      <p:sp>
        <p:nvSpPr>
          <p:cNvPr id="738" name="Google Shape;738;p84"/>
          <p:cNvSpPr txBox="1"/>
          <p:nvPr>
            <p:ph idx="1" type="subTitle"/>
          </p:nvPr>
        </p:nvSpPr>
        <p:spPr>
          <a:xfrm>
            <a:off x="478875" y="634200"/>
            <a:ext cx="3426600" cy="2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9F227"/>
              </a:buClr>
              <a:buSzPts val="1300"/>
              <a:buFont typeface="JetBrains Mono"/>
              <a:buNone/>
              <a:defRPr sz="1300">
                <a:solidFill>
                  <a:srgbClr val="C9F227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C9F227"/>
              </a:buClr>
              <a:buSzPts val="1300"/>
              <a:buFont typeface="JetBrains Mono"/>
              <a:buNone/>
              <a:defRPr sz="1300">
                <a:solidFill>
                  <a:srgbClr val="C9F227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C9F227"/>
              </a:buClr>
              <a:buSzPts val="1300"/>
              <a:buFont typeface="JetBrains Mono"/>
              <a:buNone/>
              <a:defRPr sz="1300">
                <a:solidFill>
                  <a:srgbClr val="C9F227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C9F227"/>
              </a:buClr>
              <a:buSzPts val="1300"/>
              <a:buFont typeface="JetBrains Mono"/>
              <a:buNone/>
              <a:defRPr sz="1300">
                <a:solidFill>
                  <a:srgbClr val="C9F227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C9F227"/>
              </a:buClr>
              <a:buSzPts val="1300"/>
              <a:buFont typeface="JetBrains Mono"/>
              <a:buNone/>
              <a:defRPr sz="1300">
                <a:solidFill>
                  <a:srgbClr val="C9F227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C9F227"/>
              </a:buClr>
              <a:buSzPts val="1300"/>
              <a:buFont typeface="JetBrains Mono"/>
              <a:buNone/>
              <a:defRPr sz="1300">
                <a:solidFill>
                  <a:srgbClr val="C9F227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C9F227"/>
              </a:buClr>
              <a:buSzPts val="1300"/>
              <a:buFont typeface="JetBrains Mono"/>
              <a:buNone/>
              <a:defRPr sz="1300">
                <a:solidFill>
                  <a:srgbClr val="C9F227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C9F227"/>
              </a:buClr>
              <a:buSzPts val="1300"/>
              <a:buFont typeface="JetBrains Mono"/>
              <a:buNone/>
              <a:defRPr sz="1300">
                <a:solidFill>
                  <a:srgbClr val="C9F227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C9F227"/>
              </a:buClr>
              <a:buSzPts val="1300"/>
              <a:buFont typeface="JetBrains Mono"/>
              <a:buNone/>
              <a:defRPr sz="1300">
                <a:solidFill>
                  <a:srgbClr val="C9F227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9pPr>
          </a:lstStyle>
          <a:p/>
        </p:txBody>
      </p:sp>
      <p:sp>
        <p:nvSpPr>
          <p:cNvPr id="739" name="Google Shape;739;p84"/>
          <p:cNvSpPr txBox="1"/>
          <p:nvPr>
            <p:ph type="title"/>
          </p:nvPr>
        </p:nvSpPr>
        <p:spPr>
          <a:xfrm>
            <a:off x="478875" y="984100"/>
            <a:ext cx="8101200" cy="15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Inter"/>
              <a:buNone/>
              <a:defRPr b="1" sz="5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b="1"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b="1"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b="1"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b="1"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b="1"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b="1"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b="1"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ans"/>
              <a:buNone/>
              <a:defRPr b="1" sz="3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pic>
        <p:nvPicPr>
          <p:cNvPr id="740" name="Google Shape;740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8975" y="3058300"/>
            <a:ext cx="1619849" cy="57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_TitleSlide_Blue2">
  <p:cSld name="CUSTOM_5_2">
    <p:bg>
      <p:bgPr>
        <a:solidFill>
          <a:schemeClr val="accent2"/>
        </a:solidFill>
      </p:bgPr>
    </p:bg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2" name="Google Shape;742;p85"/>
          <p:cNvPicPr preferRelativeResize="0"/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>
            <a:off x="0" y="3978175"/>
            <a:ext cx="9144003" cy="1165319"/>
          </a:xfrm>
          <a:prstGeom prst="rect">
            <a:avLst/>
          </a:prstGeom>
          <a:noFill/>
          <a:ln>
            <a:noFill/>
          </a:ln>
        </p:spPr>
      </p:pic>
      <p:sp>
        <p:nvSpPr>
          <p:cNvPr id="743" name="Google Shape;743;p85"/>
          <p:cNvSpPr txBox="1"/>
          <p:nvPr>
            <p:ph type="title"/>
          </p:nvPr>
        </p:nvSpPr>
        <p:spPr>
          <a:xfrm>
            <a:off x="451678" y="1228775"/>
            <a:ext cx="5364000" cy="168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Inter"/>
              <a:buNone/>
              <a:defRPr b="1" sz="45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nter"/>
              <a:buNone/>
              <a:defRPr b="1" sz="3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nter"/>
              <a:buNone/>
              <a:defRPr b="1" sz="3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nter"/>
              <a:buNone/>
              <a:defRPr b="1" sz="3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nter"/>
              <a:buNone/>
              <a:defRPr b="1" sz="3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nter"/>
              <a:buNone/>
              <a:defRPr b="1" sz="3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nter"/>
              <a:buNone/>
              <a:defRPr b="1" sz="3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nter"/>
              <a:buNone/>
              <a:defRPr b="1" sz="3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nter"/>
              <a:buNone/>
              <a:defRPr b="1" sz="3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744" name="Google Shape;744;p85"/>
          <p:cNvSpPr txBox="1"/>
          <p:nvPr>
            <p:ph idx="1" type="body"/>
          </p:nvPr>
        </p:nvSpPr>
        <p:spPr>
          <a:xfrm>
            <a:off x="418977" y="2918778"/>
            <a:ext cx="5357100" cy="12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"/>
              <a:buChar char="●"/>
              <a:defRPr sz="1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"/>
              <a:buChar char="○"/>
              <a:defRPr sz="1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"/>
              <a:buChar char="■"/>
              <a:defRPr sz="1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"/>
              <a:buChar char="●"/>
              <a:defRPr sz="1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"/>
              <a:buChar char="○"/>
              <a:defRPr sz="1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"/>
              <a:buChar char="■"/>
              <a:defRPr sz="1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"/>
              <a:buChar char="●"/>
              <a:defRPr sz="1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"/>
              <a:buChar char="○"/>
              <a:defRPr sz="1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"/>
              <a:buChar char="■"/>
              <a:defRPr sz="1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pic>
        <p:nvPicPr>
          <p:cNvPr id="745" name="Google Shape;745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9025" y="407925"/>
            <a:ext cx="1619849" cy="57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_TitleSlide_Black2">
  <p:cSld name="CUSTOM_5_2_1">
    <p:bg>
      <p:bgPr>
        <a:solidFill>
          <a:schemeClr val="dk1"/>
        </a:solidFill>
      </p:bgPr>
    </p:bg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7" name="Google Shape;747;p86"/>
          <p:cNvPicPr preferRelativeResize="0"/>
          <p:nvPr/>
        </p:nvPicPr>
        <p:blipFill>
          <a:blip r:embed="rId2">
            <a:alphaModFix amt="55000"/>
          </a:blip>
          <a:stretch>
            <a:fillRect/>
          </a:stretch>
        </p:blipFill>
        <p:spPr>
          <a:xfrm>
            <a:off x="0" y="3978188"/>
            <a:ext cx="9144003" cy="1165325"/>
          </a:xfrm>
          <a:prstGeom prst="rect">
            <a:avLst/>
          </a:prstGeom>
          <a:noFill/>
          <a:ln>
            <a:noFill/>
          </a:ln>
        </p:spPr>
      </p:pic>
      <p:sp>
        <p:nvSpPr>
          <p:cNvPr id="748" name="Google Shape;748;p86"/>
          <p:cNvSpPr txBox="1"/>
          <p:nvPr>
            <p:ph type="title"/>
          </p:nvPr>
        </p:nvSpPr>
        <p:spPr>
          <a:xfrm>
            <a:off x="451678" y="1228775"/>
            <a:ext cx="5364000" cy="168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Inter"/>
              <a:buNone/>
              <a:defRPr b="1" sz="45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nter"/>
              <a:buNone/>
              <a:defRPr b="1" sz="3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nter"/>
              <a:buNone/>
              <a:defRPr b="1" sz="3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nter"/>
              <a:buNone/>
              <a:defRPr b="1" sz="3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nter"/>
              <a:buNone/>
              <a:defRPr b="1" sz="3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nter"/>
              <a:buNone/>
              <a:defRPr b="1" sz="3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nter"/>
              <a:buNone/>
              <a:defRPr b="1" sz="3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nter"/>
              <a:buNone/>
              <a:defRPr b="1" sz="3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nter"/>
              <a:buNone/>
              <a:defRPr b="1" sz="3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749" name="Google Shape;749;p86"/>
          <p:cNvSpPr txBox="1"/>
          <p:nvPr>
            <p:ph idx="1" type="body"/>
          </p:nvPr>
        </p:nvSpPr>
        <p:spPr>
          <a:xfrm>
            <a:off x="418977" y="2918778"/>
            <a:ext cx="5357100" cy="12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"/>
              <a:buChar char="●"/>
              <a:defRPr sz="1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"/>
              <a:buChar char="○"/>
              <a:defRPr sz="1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"/>
              <a:buChar char="■"/>
              <a:defRPr sz="1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"/>
              <a:buChar char="●"/>
              <a:defRPr sz="1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"/>
              <a:buChar char="○"/>
              <a:defRPr sz="1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"/>
              <a:buChar char="■"/>
              <a:defRPr sz="1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"/>
              <a:buChar char="●"/>
              <a:defRPr sz="1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"/>
              <a:buChar char="○"/>
              <a:defRPr sz="1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"/>
              <a:buChar char="■"/>
              <a:defRPr sz="1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pic>
        <p:nvPicPr>
          <p:cNvPr id="750" name="Google Shape;750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9025" y="407925"/>
            <a:ext cx="1619849" cy="57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5_SpeakerSlide_Blue">
  <p:cSld name="CUSTOM_5_1">
    <p:bg>
      <p:bgPr>
        <a:solidFill>
          <a:schemeClr val="accent1"/>
        </a:solidFill>
      </p:bgPr>
    </p:bg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87"/>
          <p:cNvSpPr txBox="1"/>
          <p:nvPr>
            <p:ph type="title"/>
          </p:nvPr>
        </p:nvSpPr>
        <p:spPr>
          <a:xfrm>
            <a:off x="329150" y="722625"/>
            <a:ext cx="4327800" cy="14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nter"/>
              <a:buNone/>
              <a:defRPr b="1" sz="3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nter"/>
              <a:buNone/>
              <a:defRPr b="1" sz="3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nter"/>
              <a:buNone/>
              <a:defRPr b="1" sz="3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nter"/>
              <a:buNone/>
              <a:defRPr b="1" sz="3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nter"/>
              <a:buNone/>
              <a:defRPr b="1" sz="3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nter"/>
              <a:buNone/>
              <a:defRPr b="1" sz="3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nter"/>
              <a:buNone/>
              <a:defRPr b="1" sz="3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nter"/>
              <a:buNone/>
              <a:defRPr b="1" sz="3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nter"/>
              <a:buNone/>
              <a:defRPr b="1" sz="3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753" name="Google Shape;753;p87"/>
          <p:cNvSpPr txBox="1"/>
          <p:nvPr>
            <p:ph idx="1" type="subTitle"/>
          </p:nvPr>
        </p:nvSpPr>
        <p:spPr>
          <a:xfrm>
            <a:off x="329153" y="342900"/>
            <a:ext cx="3864300" cy="3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9F227"/>
              </a:buClr>
              <a:buSzPts val="1300"/>
              <a:buFont typeface="JetBrains Mono"/>
              <a:buNone/>
              <a:defRPr sz="1300">
                <a:solidFill>
                  <a:srgbClr val="C9F227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C9F227"/>
              </a:buClr>
              <a:buSzPts val="1300"/>
              <a:buNone/>
              <a:defRPr sz="1300">
                <a:solidFill>
                  <a:srgbClr val="C9F227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C9F227"/>
              </a:buClr>
              <a:buSzPts val="1300"/>
              <a:buNone/>
              <a:defRPr sz="1300">
                <a:solidFill>
                  <a:srgbClr val="C9F227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C9F227"/>
              </a:buClr>
              <a:buSzPts val="1300"/>
              <a:buNone/>
              <a:defRPr sz="1300">
                <a:solidFill>
                  <a:srgbClr val="C9F227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C9F227"/>
              </a:buClr>
              <a:buSzPts val="1300"/>
              <a:buNone/>
              <a:defRPr sz="1300">
                <a:solidFill>
                  <a:srgbClr val="C9F227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C9F227"/>
              </a:buClr>
              <a:buSzPts val="1300"/>
              <a:buNone/>
              <a:defRPr sz="1300">
                <a:solidFill>
                  <a:srgbClr val="C9F227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C9F227"/>
              </a:buClr>
              <a:buSzPts val="1300"/>
              <a:buNone/>
              <a:defRPr sz="1300">
                <a:solidFill>
                  <a:srgbClr val="C9F227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C9F227"/>
              </a:buClr>
              <a:buSzPts val="1300"/>
              <a:buNone/>
              <a:defRPr sz="1300">
                <a:solidFill>
                  <a:srgbClr val="C9F227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C9F227"/>
              </a:buClr>
              <a:buSzPts val="1300"/>
              <a:buNone/>
              <a:defRPr sz="1300">
                <a:solidFill>
                  <a:srgbClr val="C9F227"/>
                </a:solidFill>
              </a:defRPr>
            </a:lvl9pPr>
          </a:lstStyle>
          <a:p/>
        </p:txBody>
      </p:sp>
      <p:pic>
        <p:nvPicPr>
          <p:cNvPr id="754" name="Google Shape;754;p8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15352" y="4786288"/>
            <a:ext cx="141525" cy="197391"/>
          </a:xfrm>
          <a:prstGeom prst="rect">
            <a:avLst/>
          </a:prstGeom>
          <a:noFill/>
          <a:ln>
            <a:noFill/>
          </a:ln>
        </p:spPr>
      </p:pic>
      <p:sp>
        <p:nvSpPr>
          <p:cNvPr id="755" name="Google Shape;755;p87"/>
          <p:cNvSpPr txBox="1"/>
          <p:nvPr>
            <p:ph idx="2" type="subTitle"/>
          </p:nvPr>
        </p:nvSpPr>
        <p:spPr>
          <a:xfrm>
            <a:off x="6070825" y="1823950"/>
            <a:ext cx="1992600" cy="3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Medium"/>
              <a:buNone/>
              <a:defRPr sz="16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Medium"/>
              <a:buNone/>
              <a:defRPr sz="16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Medium"/>
              <a:buNone/>
              <a:defRPr sz="16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Medium"/>
              <a:buNone/>
              <a:defRPr sz="16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Medium"/>
              <a:buNone/>
              <a:defRPr sz="16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Medium"/>
              <a:buNone/>
              <a:defRPr sz="16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Medium"/>
              <a:buNone/>
              <a:defRPr sz="16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Medium"/>
              <a:buNone/>
              <a:defRPr sz="16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Medium"/>
              <a:buNone/>
              <a:defRPr sz="16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756" name="Google Shape;756;p87"/>
          <p:cNvSpPr txBox="1"/>
          <p:nvPr>
            <p:ph idx="3" type="subTitle"/>
          </p:nvPr>
        </p:nvSpPr>
        <p:spPr>
          <a:xfrm>
            <a:off x="6070834" y="2097859"/>
            <a:ext cx="1371300" cy="3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757" name="Google Shape;757;p87"/>
          <p:cNvSpPr/>
          <p:nvPr>
            <p:ph idx="4" type="pic"/>
          </p:nvPr>
        </p:nvSpPr>
        <p:spPr>
          <a:xfrm>
            <a:off x="6070828" y="722615"/>
            <a:ext cx="876000" cy="876000"/>
          </a:xfrm>
          <a:prstGeom prst="roundRect">
            <a:avLst>
              <a:gd fmla="val 6361" name="adj"/>
            </a:avLst>
          </a:prstGeom>
          <a:noFill/>
          <a:ln>
            <a:noFill/>
          </a:ln>
        </p:spPr>
      </p:sp>
      <p:sp>
        <p:nvSpPr>
          <p:cNvPr id="758" name="Google Shape;758;p87"/>
          <p:cNvSpPr txBox="1"/>
          <p:nvPr>
            <p:ph idx="5" type="subTitle"/>
          </p:nvPr>
        </p:nvSpPr>
        <p:spPr>
          <a:xfrm>
            <a:off x="6070825" y="3920275"/>
            <a:ext cx="2030100" cy="3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Medium"/>
              <a:buNone/>
              <a:defRPr sz="16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Medium"/>
              <a:buNone/>
              <a:defRPr sz="16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Medium"/>
              <a:buNone/>
              <a:defRPr sz="16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Medium"/>
              <a:buNone/>
              <a:defRPr sz="16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Medium"/>
              <a:buNone/>
              <a:defRPr sz="16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Medium"/>
              <a:buNone/>
              <a:defRPr sz="16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Medium"/>
              <a:buNone/>
              <a:defRPr sz="16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Medium"/>
              <a:buNone/>
              <a:defRPr sz="16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Medium"/>
              <a:buNone/>
              <a:defRPr sz="16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759" name="Google Shape;759;p87"/>
          <p:cNvSpPr txBox="1"/>
          <p:nvPr>
            <p:ph idx="6" type="subTitle"/>
          </p:nvPr>
        </p:nvSpPr>
        <p:spPr>
          <a:xfrm>
            <a:off x="6070834" y="4194184"/>
            <a:ext cx="1371300" cy="3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760" name="Google Shape;760;p87"/>
          <p:cNvSpPr/>
          <p:nvPr>
            <p:ph idx="7" type="pic"/>
          </p:nvPr>
        </p:nvSpPr>
        <p:spPr>
          <a:xfrm>
            <a:off x="6070828" y="2818940"/>
            <a:ext cx="876000" cy="876000"/>
          </a:xfrm>
          <a:prstGeom prst="roundRect">
            <a:avLst>
              <a:gd fmla="val 6361" name="adj"/>
            </a:avLst>
          </a:prstGeom>
          <a:noFill/>
          <a:ln>
            <a:noFill/>
          </a:ln>
        </p:spPr>
      </p:sp>
      <p:sp>
        <p:nvSpPr>
          <p:cNvPr id="761" name="Google Shape;761;p87"/>
          <p:cNvSpPr txBox="1"/>
          <p:nvPr>
            <p:ph idx="12" type="sldNum"/>
          </p:nvPr>
        </p:nvSpPr>
        <p:spPr>
          <a:xfrm>
            <a:off x="8586613" y="4715606"/>
            <a:ext cx="228300" cy="28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1pPr>
            <a:lvl2pPr lvl="1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2pPr>
            <a:lvl3pPr lvl="2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3pPr>
            <a:lvl4pPr lvl="3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4pPr>
            <a:lvl5pPr lvl="4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5pPr>
            <a:lvl6pPr lvl="5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6pPr>
            <a:lvl7pPr lvl="6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7pPr>
            <a:lvl8pPr lvl="7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8pPr>
            <a:lvl9pPr lvl="8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CUSTOM_12">
    <p:bg>
      <p:bgPr>
        <a:solidFill>
          <a:schemeClr val="accent4"/>
        </a:solidFill>
      </p:bgPr>
    </p:bg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p88"/>
          <p:cNvSpPr/>
          <p:nvPr>
            <p:ph idx="2" type="pic"/>
          </p:nvPr>
        </p:nvSpPr>
        <p:spPr>
          <a:xfrm>
            <a:off x="5797578" y="2303815"/>
            <a:ext cx="876000" cy="876000"/>
          </a:xfrm>
          <a:prstGeom prst="roundRect">
            <a:avLst>
              <a:gd fmla="val 6361" name="adj"/>
            </a:avLst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4" name="Google Shape;764;p88"/>
          <p:cNvSpPr/>
          <p:nvPr>
            <p:ph idx="3" type="pic"/>
          </p:nvPr>
        </p:nvSpPr>
        <p:spPr>
          <a:xfrm>
            <a:off x="3089178" y="2303815"/>
            <a:ext cx="876000" cy="876000"/>
          </a:xfrm>
          <a:prstGeom prst="roundRect">
            <a:avLst>
              <a:gd fmla="val 6361" name="adj"/>
            </a:avLst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5" name="Google Shape;765;p88"/>
          <p:cNvSpPr txBox="1"/>
          <p:nvPr>
            <p:ph type="title"/>
          </p:nvPr>
        </p:nvSpPr>
        <p:spPr>
          <a:xfrm>
            <a:off x="329153" y="722634"/>
            <a:ext cx="5364000" cy="14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Inter"/>
              <a:buNone/>
              <a:defRPr b="1" sz="36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Inter"/>
              <a:buNone/>
              <a:defRPr b="1" sz="36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Inter"/>
              <a:buNone/>
              <a:defRPr b="1" sz="36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Inter"/>
              <a:buNone/>
              <a:defRPr b="1" sz="36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Inter"/>
              <a:buNone/>
              <a:defRPr b="1" sz="36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Inter"/>
              <a:buNone/>
              <a:defRPr b="1" sz="36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Inter"/>
              <a:buNone/>
              <a:defRPr b="1" sz="36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Inter"/>
              <a:buNone/>
              <a:defRPr b="1" sz="36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Inter"/>
              <a:buNone/>
              <a:defRPr b="1" sz="36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766" name="Google Shape;766;p88"/>
          <p:cNvSpPr txBox="1"/>
          <p:nvPr>
            <p:ph idx="1" type="subTitle"/>
          </p:nvPr>
        </p:nvSpPr>
        <p:spPr>
          <a:xfrm>
            <a:off x="329153" y="342900"/>
            <a:ext cx="3864300" cy="3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Font typeface="JetBrains Mono"/>
              <a:buNone/>
              <a:defRPr b="1" sz="1300">
                <a:solidFill>
                  <a:schemeClr val="accent2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C9F227"/>
              </a:buClr>
              <a:buSzPts val="1300"/>
              <a:buNone/>
              <a:defRPr b="1" sz="1300">
                <a:solidFill>
                  <a:srgbClr val="C9F227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C9F227"/>
              </a:buClr>
              <a:buSzPts val="1300"/>
              <a:buNone/>
              <a:defRPr b="1" sz="1300">
                <a:solidFill>
                  <a:srgbClr val="C9F227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C9F227"/>
              </a:buClr>
              <a:buSzPts val="1300"/>
              <a:buNone/>
              <a:defRPr b="1" sz="1300">
                <a:solidFill>
                  <a:srgbClr val="C9F227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C9F227"/>
              </a:buClr>
              <a:buSzPts val="1300"/>
              <a:buNone/>
              <a:defRPr b="1" sz="1300">
                <a:solidFill>
                  <a:srgbClr val="C9F227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C9F227"/>
              </a:buClr>
              <a:buSzPts val="1300"/>
              <a:buNone/>
              <a:defRPr b="1" sz="1300">
                <a:solidFill>
                  <a:srgbClr val="C9F227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C9F227"/>
              </a:buClr>
              <a:buSzPts val="1300"/>
              <a:buNone/>
              <a:defRPr b="1" sz="1300">
                <a:solidFill>
                  <a:srgbClr val="C9F227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C9F227"/>
              </a:buClr>
              <a:buSzPts val="1300"/>
              <a:buNone/>
              <a:defRPr b="1" sz="1300">
                <a:solidFill>
                  <a:srgbClr val="C9F227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C9F227"/>
              </a:buClr>
              <a:buSzPts val="1300"/>
              <a:buNone/>
              <a:defRPr b="1" sz="1300">
                <a:solidFill>
                  <a:srgbClr val="C9F227"/>
                </a:solidFill>
              </a:defRPr>
            </a:lvl9pPr>
          </a:lstStyle>
          <a:p/>
        </p:txBody>
      </p:sp>
      <p:sp>
        <p:nvSpPr>
          <p:cNvPr id="767" name="Google Shape;767;p88"/>
          <p:cNvSpPr txBox="1"/>
          <p:nvPr>
            <p:ph idx="4" type="subTitle"/>
          </p:nvPr>
        </p:nvSpPr>
        <p:spPr>
          <a:xfrm>
            <a:off x="380775" y="3328950"/>
            <a:ext cx="1326300" cy="3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Inter Medium"/>
              <a:buNone/>
              <a:defRPr sz="16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Inter Medium"/>
              <a:buNone/>
              <a:defRPr sz="16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Inter Medium"/>
              <a:buNone/>
              <a:defRPr sz="16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Inter Medium"/>
              <a:buNone/>
              <a:defRPr sz="16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Inter Medium"/>
              <a:buNone/>
              <a:defRPr sz="16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Inter Medium"/>
              <a:buNone/>
              <a:defRPr sz="16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Inter Medium"/>
              <a:buNone/>
              <a:defRPr sz="16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Inter Medium"/>
              <a:buNone/>
              <a:defRPr sz="16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Inter Medium"/>
              <a:buNone/>
              <a:defRPr sz="16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768" name="Google Shape;768;p88"/>
          <p:cNvSpPr txBox="1"/>
          <p:nvPr>
            <p:ph idx="5" type="subTitle"/>
          </p:nvPr>
        </p:nvSpPr>
        <p:spPr>
          <a:xfrm>
            <a:off x="380784" y="3893309"/>
            <a:ext cx="1371300" cy="3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"/>
              <a:buNone/>
              <a:defRPr sz="10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"/>
              <a:buNone/>
              <a:defRPr sz="10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"/>
              <a:buNone/>
              <a:defRPr sz="10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"/>
              <a:buNone/>
              <a:defRPr sz="10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"/>
              <a:buNone/>
              <a:defRPr sz="10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"/>
              <a:buNone/>
              <a:defRPr sz="10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"/>
              <a:buNone/>
              <a:defRPr sz="10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"/>
              <a:buNone/>
              <a:defRPr sz="10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"/>
              <a:buNone/>
              <a:defRPr sz="10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769" name="Google Shape;769;p88"/>
          <p:cNvSpPr/>
          <p:nvPr>
            <p:ph idx="6" type="pic"/>
          </p:nvPr>
        </p:nvSpPr>
        <p:spPr>
          <a:xfrm>
            <a:off x="380778" y="2303815"/>
            <a:ext cx="876000" cy="876000"/>
          </a:xfrm>
          <a:prstGeom prst="roundRect">
            <a:avLst>
              <a:gd fmla="val 6361" name="adj"/>
            </a:avLst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0" name="Google Shape;770;p88"/>
          <p:cNvSpPr txBox="1"/>
          <p:nvPr>
            <p:ph idx="7" type="subTitle"/>
          </p:nvPr>
        </p:nvSpPr>
        <p:spPr>
          <a:xfrm>
            <a:off x="3089175" y="3328950"/>
            <a:ext cx="1326300" cy="3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Inter Medium"/>
              <a:buNone/>
              <a:defRPr sz="16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Inter Medium"/>
              <a:buNone/>
              <a:defRPr sz="16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Inter Medium"/>
              <a:buNone/>
              <a:defRPr sz="16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Inter Medium"/>
              <a:buNone/>
              <a:defRPr sz="16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Inter Medium"/>
              <a:buNone/>
              <a:defRPr sz="16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Inter Medium"/>
              <a:buNone/>
              <a:defRPr sz="16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Inter Medium"/>
              <a:buNone/>
              <a:defRPr sz="16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Inter Medium"/>
              <a:buNone/>
              <a:defRPr sz="16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Inter Medium"/>
              <a:buNone/>
              <a:defRPr sz="16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771" name="Google Shape;771;p88"/>
          <p:cNvSpPr txBox="1"/>
          <p:nvPr>
            <p:ph idx="8" type="subTitle"/>
          </p:nvPr>
        </p:nvSpPr>
        <p:spPr>
          <a:xfrm>
            <a:off x="3089184" y="3893309"/>
            <a:ext cx="1371300" cy="3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"/>
              <a:buNone/>
              <a:defRPr sz="10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"/>
              <a:buNone/>
              <a:defRPr sz="10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"/>
              <a:buNone/>
              <a:defRPr sz="10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"/>
              <a:buNone/>
              <a:defRPr sz="10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"/>
              <a:buNone/>
              <a:defRPr sz="10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"/>
              <a:buNone/>
              <a:defRPr sz="10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"/>
              <a:buNone/>
              <a:defRPr sz="10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"/>
              <a:buNone/>
              <a:defRPr sz="10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"/>
              <a:buNone/>
              <a:defRPr sz="10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772" name="Google Shape;772;p88"/>
          <p:cNvSpPr txBox="1"/>
          <p:nvPr>
            <p:ph idx="9" type="subTitle"/>
          </p:nvPr>
        </p:nvSpPr>
        <p:spPr>
          <a:xfrm>
            <a:off x="5797575" y="3328950"/>
            <a:ext cx="1326300" cy="3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Inter Medium"/>
              <a:buNone/>
              <a:defRPr sz="16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Inter Medium"/>
              <a:buNone/>
              <a:defRPr sz="16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Inter Medium"/>
              <a:buNone/>
              <a:defRPr sz="16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Inter Medium"/>
              <a:buNone/>
              <a:defRPr sz="16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Inter Medium"/>
              <a:buNone/>
              <a:defRPr sz="16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Inter Medium"/>
              <a:buNone/>
              <a:defRPr sz="16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Inter Medium"/>
              <a:buNone/>
              <a:defRPr sz="16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Inter Medium"/>
              <a:buNone/>
              <a:defRPr sz="16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Inter Medium"/>
              <a:buNone/>
              <a:defRPr sz="16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773" name="Google Shape;773;p88"/>
          <p:cNvSpPr txBox="1"/>
          <p:nvPr>
            <p:ph idx="13" type="subTitle"/>
          </p:nvPr>
        </p:nvSpPr>
        <p:spPr>
          <a:xfrm>
            <a:off x="5797584" y="3893309"/>
            <a:ext cx="1371300" cy="3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"/>
              <a:buNone/>
              <a:defRPr sz="10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"/>
              <a:buNone/>
              <a:defRPr sz="10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"/>
              <a:buNone/>
              <a:defRPr sz="10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"/>
              <a:buNone/>
              <a:defRPr sz="10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"/>
              <a:buNone/>
              <a:defRPr sz="10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"/>
              <a:buNone/>
              <a:defRPr sz="10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"/>
              <a:buNone/>
              <a:defRPr sz="10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"/>
              <a:buNone/>
              <a:defRPr sz="10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"/>
              <a:buNone/>
              <a:defRPr sz="10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pic>
        <p:nvPicPr>
          <p:cNvPr id="774" name="Google Shape;774;p8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15350" y="4786297"/>
            <a:ext cx="141522" cy="197375"/>
          </a:xfrm>
          <a:prstGeom prst="rect">
            <a:avLst/>
          </a:prstGeom>
          <a:noFill/>
          <a:ln>
            <a:noFill/>
          </a:ln>
        </p:spPr>
      </p:pic>
      <p:sp>
        <p:nvSpPr>
          <p:cNvPr id="775" name="Google Shape;775;p88"/>
          <p:cNvSpPr txBox="1"/>
          <p:nvPr>
            <p:ph idx="12" type="sldNum"/>
          </p:nvPr>
        </p:nvSpPr>
        <p:spPr>
          <a:xfrm>
            <a:off x="8586613" y="4715606"/>
            <a:ext cx="228300" cy="28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1pPr>
            <a:lvl2pPr lvl="1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2pPr>
            <a:lvl3pPr lvl="2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3pPr>
            <a:lvl4pPr lvl="3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4pPr>
            <a:lvl5pPr lvl="4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5pPr>
            <a:lvl6pPr lvl="5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6pPr>
            <a:lvl7pPr lvl="6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7pPr>
            <a:lvl8pPr lvl="7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8pPr>
            <a:lvl9pPr lvl="8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5_SpeakerSlide_Gray">
  <p:cSld name="CUSTOM_5_1_1">
    <p:bg>
      <p:bgPr>
        <a:solidFill>
          <a:schemeClr val="accent1"/>
        </a:solidFill>
      </p:bgPr>
    </p:bg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89"/>
          <p:cNvSpPr txBox="1"/>
          <p:nvPr>
            <p:ph idx="1" type="subTitle"/>
          </p:nvPr>
        </p:nvSpPr>
        <p:spPr>
          <a:xfrm>
            <a:off x="380775" y="3445100"/>
            <a:ext cx="1326300" cy="3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Medium"/>
              <a:buNone/>
              <a:defRPr sz="16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Medium"/>
              <a:buNone/>
              <a:defRPr sz="16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Medium"/>
              <a:buNone/>
              <a:defRPr sz="16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Medium"/>
              <a:buNone/>
              <a:defRPr sz="16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Medium"/>
              <a:buNone/>
              <a:defRPr sz="16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Medium"/>
              <a:buNone/>
              <a:defRPr sz="16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Medium"/>
              <a:buNone/>
              <a:defRPr sz="16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Medium"/>
              <a:buNone/>
              <a:defRPr sz="16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Medium"/>
              <a:buNone/>
              <a:defRPr sz="16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778" name="Google Shape;778;p89"/>
          <p:cNvSpPr txBox="1"/>
          <p:nvPr>
            <p:ph type="title"/>
          </p:nvPr>
        </p:nvSpPr>
        <p:spPr>
          <a:xfrm>
            <a:off x="329153" y="710672"/>
            <a:ext cx="5364000" cy="11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nter"/>
              <a:buNone/>
              <a:defRPr b="1" sz="3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nter"/>
              <a:buNone/>
              <a:defRPr b="1" sz="3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nter"/>
              <a:buNone/>
              <a:defRPr b="1" sz="3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nter"/>
              <a:buNone/>
              <a:defRPr b="1" sz="3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nter"/>
              <a:buNone/>
              <a:defRPr b="1" sz="3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nter"/>
              <a:buNone/>
              <a:defRPr b="1" sz="3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nter"/>
              <a:buNone/>
              <a:defRPr b="1" sz="3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nter"/>
              <a:buNone/>
              <a:defRPr b="1" sz="3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nter"/>
              <a:buNone/>
              <a:defRPr b="1" sz="3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779" name="Google Shape;779;p89"/>
          <p:cNvSpPr txBox="1"/>
          <p:nvPr>
            <p:ph idx="2" type="subTitle"/>
          </p:nvPr>
        </p:nvSpPr>
        <p:spPr>
          <a:xfrm>
            <a:off x="380784" y="4009459"/>
            <a:ext cx="1371300" cy="3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780" name="Google Shape;780;p89"/>
          <p:cNvSpPr txBox="1"/>
          <p:nvPr>
            <p:ph idx="3" type="subTitle"/>
          </p:nvPr>
        </p:nvSpPr>
        <p:spPr>
          <a:xfrm>
            <a:off x="329153" y="342900"/>
            <a:ext cx="3864300" cy="3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9F227"/>
              </a:buClr>
              <a:buSzPts val="1300"/>
              <a:buFont typeface="JetBrains Mono"/>
              <a:buNone/>
              <a:defRPr sz="1300">
                <a:solidFill>
                  <a:srgbClr val="C9F227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C9F227"/>
              </a:buClr>
              <a:buSzPts val="1300"/>
              <a:buNone/>
              <a:defRPr sz="1300">
                <a:solidFill>
                  <a:srgbClr val="C9F227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C9F227"/>
              </a:buClr>
              <a:buSzPts val="1300"/>
              <a:buNone/>
              <a:defRPr sz="1300">
                <a:solidFill>
                  <a:srgbClr val="C9F227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C9F227"/>
              </a:buClr>
              <a:buSzPts val="1300"/>
              <a:buNone/>
              <a:defRPr sz="1300">
                <a:solidFill>
                  <a:srgbClr val="C9F227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C9F227"/>
              </a:buClr>
              <a:buSzPts val="1300"/>
              <a:buNone/>
              <a:defRPr sz="1300">
                <a:solidFill>
                  <a:srgbClr val="C9F227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C9F227"/>
              </a:buClr>
              <a:buSzPts val="1300"/>
              <a:buNone/>
              <a:defRPr sz="1300">
                <a:solidFill>
                  <a:srgbClr val="C9F227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C9F227"/>
              </a:buClr>
              <a:buSzPts val="1300"/>
              <a:buNone/>
              <a:defRPr sz="1300">
                <a:solidFill>
                  <a:srgbClr val="C9F227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C9F227"/>
              </a:buClr>
              <a:buSzPts val="1300"/>
              <a:buNone/>
              <a:defRPr sz="1300">
                <a:solidFill>
                  <a:srgbClr val="C9F227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C9F227"/>
              </a:buClr>
              <a:buSzPts val="1300"/>
              <a:buNone/>
              <a:defRPr sz="1300">
                <a:solidFill>
                  <a:srgbClr val="C9F227"/>
                </a:solidFill>
              </a:defRPr>
            </a:lvl9pPr>
          </a:lstStyle>
          <a:p/>
        </p:txBody>
      </p:sp>
      <p:sp>
        <p:nvSpPr>
          <p:cNvPr id="781" name="Google Shape;781;p89"/>
          <p:cNvSpPr/>
          <p:nvPr>
            <p:ph idx="4" type="pic"/>
          </p:nvPr>
        </p:nvSpPr>
        <p:spPr>
          <a:xfrm>
            <a:off x="380763" y="2571738"/>
            <a:ext cx="724200" cy="724200"/>
          </a:xfrm>
          <a:prstGeom prst="roundRect">
            <a:avLst>
              <a:gd fmla="val 6361" name="adj"/>
            </a:avLst>
          </a:prstGeom>
          <a:noFill/>
          <a:ln>
            <a:noFill/>
          </a:ln>
        </p:spPr>
      </p:sp>
      <p:sp>
        <p:nvSpPr>
          <p:cNvPr id="782" name="Google Shape;782;p89"/>
          <p:cNvSpPr txBox="1"/>
          <p:nvPr>
            <p:ph idx="5" type="subTitle"/>
          </p:nvPr>
        </p:nvSpPr>
        <p:spPr>
          <a:xfrm>
            <a:off x="2104975" y="3445100"/>
            <a:ext cx="1326300" cy="3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Medium"/>
              <a:buNone/>
              <a:defRPr sz="16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Medium"/>
              <a:buNone/>
              <a:defRPr sz="16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Medium"/>
              <a:buNone/>
              <a:defRPr sz="16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Medium"/>
              <a:buNone/>
              <a:defRPr sz="16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Medium"/>
              <a:buNone/>
              <a:defRPr sz="16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Medium"/>
              <a:buNone/>
              <a:defRPr sz="16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Medium"/>
              <a:buNone/>
              <a:defRPr sz="16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Medium"/>
              <a:buNone/>
              <a:defRPr sz="16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Medium"/>
              <a:buNone/>
              <a:defRPr sz="16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783" name="Google Shape;783;p89"/>
          <p:cNvSpPr txBox="1"/>
          <p:nvPr>
            <p:ph idx="6" type="subTitle"/>
          </p:nvPr>
        </p:nvSpPr>
        <p:spPr>
          <a:xfrm>
            <a:off x="2104984" y="4009459"/>
            <a:ext cx="1371300" cy="3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784" name="Google Shape;784;p89"/>
          <p:cNvSpPr/>
          <p:nvPr>
            <p:ph idx="7" type="pic"/>
          </p:nvPr>
        </p:nvSpPr>
        <p:spPr>
          <a:xfrm>
            <a:off x="2104963" y="2571738"/>
            <a:ext cx="724200" cy="724200"/>
          </a:xfrm>
          <a:prstGeom prst="roundRect">
            <a:avLst>
              <a:gd fmla="val 6361" name="adj"/>
            </a:avLst>
          </a:prstGeom>
          <a:noFill/>
          <a:ln>
            <a:noFill/>
          </a:ln>
        </p:spPr>
      </p:sp>
      <p:sp>
        <p:nvSpPr>
          <p:cNvPr id="785" name="Google Shape;785;p89"/>
          <p:cNvSpPr txBox="1"/>
          <p:nvPr>
            <p:ph idx="8" type="subTitle"/>
          </p:nvPr>
        </p:nvSpPr>
        <p:spPr>
          <a:xfrm>
            <a:off x="3874175" y="3445100"/>
            <a:ext cx="1326300" cy="3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Medium"/>
              <a:buNone/>
              <a:defRPr sz="16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Medium"/>
              <a:buNone/>
              <a:defRPr sz="16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Medium"/>
              <a:buNone/>
              <a:defRPr sz="16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Medium"/>
              <a:buNone/>
              <a:defRPr sz="16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Medium"/>
              <a:buNone/>
              <a:defRPr sz="16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Medium"/>
              <a:buNone/>
              <a:defRPr sz="16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Medium"/>
              <a:buNone/>
              <a:defRPr sz="16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Medium"/>
              <a:buNone/>
              <a:defRPr sz="16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Medium"/>
              <a:buNone/>
              <a:defRPr sz="16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786" name="Google Shape;786;p89"/>
          <p:cNvSpPr txBox="1"/>
          <p:nvPr>
            <p:ph idx="9" type="subTitle"/>
          </p:nvPr>
        </p:nvSpPr>
        <p:spPr>
          <a:xfrm>
            <a:off x="3874184" y="4009459"/>
            <a:ext cx="1371300" cy="3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787" name="Google Shape;787;p89"/>
          <p:cNvSpPr/>
          <p:nvPr>
            <p:ph idx="13" type="pic"/>
          </p:nvPr>
        </p:nvSpPr>
        <p:spPr>
          <a:xfrm>
            <a:off x="3874163" y="2571738"/>
            <a:ext cx="724200" cy="724200"/>
          </a:xfrm>
          <a:prstGeom prst="roundRect">
            <a:avLst>
              <a:gd fmla="val 6361" name="adj"/>
            </a:avLst>
          </a:prstGeom>
          <a:noFill/>
          <a:ln>
            <a:noFill/>
          </a:ln>
        </p:spPr>
      </p:sp>
      <p:sp>
        <p:nvSpPr>
          <p:cNvPr id="788" name="Google Shape;788;p89"/>
          <p:cNvSpPr txBox="1"/>
          <p:nvPr>
            <p:ph idx="14" type="subTitle"/>
          </p:nvPr>
        </p:nvSpPr>
        <p:spPr>
          <a:xfrm>
            <a:off x="5643375" y="3445100"/>
            <a:ext cx="1326300" cy="3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Medium"/>
              <a:buNone/>
              <a:defRPr sz="16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Medium"/>
              <a:buNone/>
              <a:defRPr sz="16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Medium"/>
              <a:buNone/>
              <a:defRPr sz="16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Medium"/>
              <a:buNone/>
              <a:defRPr sz="16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Medium"/>
              <a:buNone/>
              <a:defRPr sz="16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Medium"/>
              <a:buNone/>
              <a:defRPr sz="16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Medium"/>
              <a:buNone/>
              <a:defRPr sz="16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Medium"/>
              <a:buNone/>
              <a:defRPr sz="16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Medium"/>
              <a:buNone/>
              <a:defRPr sz="16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789" name="Google Shape;789;p89"/>
          <p:cNvSpPr txBox="1"/>
          <p:nvPr>
            <p:ph idx="15" type="subTitle"/>
          </p:nvPr>
        </p:nvSpPr>
        <p:spPr>
          <a:xfrm>
            <a:off x="5643384" y="4009459"/>
            <a:ext cx="1371300" cy="3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790" name="Google Shape;790;p89"/>
          <p:cNvSpPr/>
          <p:nvPr>
            <p:ph idx="16" type="pic"/>
          </p:nvPr>
        </p:nvSpPr>
        <p:spPr>
          <a:xfrm>
            <a:off x="5643363" y="2571738"/>
            <a:ext cx="724200" cy="724200"/>
          </a:xfrm>
          <a:prstGeom prst="roundRect">
            <a:avLst>
              <a:gd fmla="val 6361" name="adj"/>
            </a:avLst>
          </a:prstGeom>
          <a:noFill/>
          <a:ln>
            <a:noFill/>
          </a:ln>
        </p:spPr>
      </p:sp>
      <p:sp>
        <p:nvSpPr>
          <p:cNvPr id="791" name="Google Shape;791;p89"/>
          <p:cNvSpPr txBox="1"/>
          <p:nvPr>
            <p:ph idx="17" type="subTitle"/>
          </p:nvPr>
        </p:nvSpPr>
        <p:spPr>
          <a:xfrm>
            <a:off x="7412575" y="3445100"/>
            <a:ext cx="1326300" cy="3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Medium"/>
              <a:buNone/>
              <a:defRPr sz="16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Medium"/>
              <a:buNone/>
              <a:defRPr sz="16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Medium"/>
              <a:buNone/>
              <a:defRPr sz="16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Medium"/>
              <a:buNone/>
              <a:defRPr sz="16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Medium"/>
              <a:buNone/>
              <a:defRPr sz="16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Medium"/>
              <a:buNone/>
              <a:defRPr sz="16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Medium"/>
              <a:buNone/>
              <a:defRPr sz="16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Medium"/>
              <a:buNone/>
              <a:defRPr sz="16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Medium"/>
              <a:buNone/>
              <a:defRPr sz="16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792" name="Google Shape;792;p89"/>
          <p:cNvSpPr txBox="1"/>
          <p:nvPr>
            <p:ph idx="18" type="subTitle"/>
          </p:nvPr>
        </p:nvSpPr>
        <p:spPr>
          <a:xfrm>
            <a:off x="7412584" y="4009459"/>
            <a:ext cx="1371300" cy="3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793" name="Google Shape;793;p89"/>
          <p:cNvSpPr/>
          <p:nvPr>
            <p:ph idx="19" type="pic"/>
          </p:nvPr>
        </p:nvSpPr>
        <p:spPr>
          <a:xfrm>
            <a:off x="7412563" y="2571738"/>
            <a:ext cx="724200" cy="724200"/>
          </a:xfrm>
          <a:prstGeom prst="roundRect">
            <a:avLst>
              <a:gd fmla="val 6361" name="adj"/>
            </a:avLst>
          </a:prstGeom>
          <a:noFill/>
          <a:ln>
            <a:noFill/>
          </a:ln>
        </p:spPr>
      </p:sp>
      <p:pic>
        <p:nvPicPr>
          <p:cNvPr id="794" name="Google Shape;794;p8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15352" y="4786288"/>
            <a:ext cx="141525" cy="197391"/>
          </a:xfrm>
          <a:prstGeom prst="rect">
            <a:avLst/>
          </a:prstGeom>
          <a:noFill/>
          <a:ln>
            <a:noFill/>
          </a:ln>
        </p:spPr>
      </p:pic>
      <p:sp>
        <p:nvSpPr>
          <p:cNvPr id="795" name="Google Shape;795;p89"/>
          <p:cNvSpPr txBox="1"/>
          <p:nvPr>
            <p:ph idx="12" type="sldNum"/>
          </p:nvPr>
        </p:nvSpPr>
        <p:spPr>
          <a:xfrm>
            <a:off x="8586613" y="4715606"/>
            <a:ext cx="228300" cy="28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1pPr>
            <a:lvl2pPr lvl="1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2pPr>
            <a:lvl3pPr lvl="2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3pPr>
            <a:lvl4pPr lvl="3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4pPr>
            <a:lvl5pPr lvl="4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5pPr>
            <a:lvl6pPr lvl="5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6pPr>
            <a:lvl7pPr lvl="6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7pPr>
            <a:lvl8pPr lvl="7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8pPr>
            <a:lvl9pPr lvl="8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5_SpeakerSlide_4Speakers">
  <p:cSld name="CUSTOM_5_1_1_2">
    <p:bg>
      <p:bgPr>
        <a:solidFill>
          <a:schemeClr val="lt1"/>
        </a:solidFill>
      </p:bgPr>
    </p:bg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90"/>
          <p:cNvSpPr/>
          <p:nvPr>
            <p:ph idx="2" type="pic"/>
          </p:nvPr>
        </p:nvSpPr>
        <p:spPr>
          <a:xfrm>
            <a:off x="330275" y="1707025"/>
            <a:ext cx="1059600" cy="1059600"/>
          </a:xfrm>
          <a:prstGeom prst="roundRect">
            <a:avLst>
              <a:gd fmla="val 6361" name="adj"/>
            </a:avLst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98" name="Google Shape;798;p90"/>
          <p:cNvSpPr txBox="1"/>
          <p:nvPr>
            <p:ph idx="1" type="subTitle"/>
          </p:nvPr>
        </p:nvSpPr>
        <p:spPr>
          <a:xfrm>
            <a:off x="1592017" y="1868034"/>
            <a:ext cx="2070000" cy="3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Inter SemiBold"/>
              <a:buNone/>
              <a:defRPr sz="16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Inter SemiBold"/>
              <a:buNone/>
              <a:defRPr sz="16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Inter SemiBold"/>
              <a:buNone/>
              <a:defRPr sz="16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Inter SemiBold"/>
              <a:buNone/>
              <a:defRPr sz="16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Inter SemiBold"/>
              <a:buNone/>
              <a:defRPr sz="16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Inter SemiBold"/>
              <a:buNone/>
              <a:defRPr sz="16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Inter SemiBold"/>
              <a:buNone/>
              <a:defRPr sz="16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Inter SemiBold"/>
              <a:buNone/>
              <a:defRPr sz="16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Inter SemiBold"/>
              <a:buNone/>
              <a:defRPr sz="16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799" name="Google Shape;799;p90"/>
          <p:cNvSpPr txBox="1"/>
          <p:nvPr>
            <p:ph idx="3" type="subTitle"/>
          </p:nvPr>
        </p:nvSpPr>
        <p:spPr>
          <a:xfrm>
            <a:off x="1592017" y="2218134"/>
            <a:ext cx="1945800" cy="3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None/>
              <a:defRPr sz="10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None/>
              <a:defRPr sz="10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None/>
              <a:defRPr sz="10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None/>
              <a:defRPr sz="10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None/>
              <a:defRPr sz="10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None/>
              <a:defRPr sz="10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None/>
              <a:defRPr sz="10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None/>
              <a:defRPr sz="10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None/>
              <a:defRPr sz="10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800" name="Google Shape;800;p90"/>
          <p:cNvSpPr txBox="1"/>
          <p:nvPr>
            <p:ph type="title"/>
          </p:nvPr>
        </p:nvSpPr>
        <p:spPr>
          <a:xfrm>
            <a:off x="330268" y="342900"/>
            <a:ext cx="5242800" cy="5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Inter"/>
              <a:buNone/>
              <a:defRPr b="1" sz="2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Inter"/>
              <a:buNone/>
              <a:defRPr b="1" sz="2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Inter"/>
              <a:buNone/>
              <a:defRPr b="1" sz="2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Inter"/>
              <a:buNone/>
              <a:defRPr b="1" sz="2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Inter"/>
              <a:buNone/>
              <a:defRPr b="1" sz="2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Inter"/>
              <a:buNone/>
              <a:defRPr b="1" sz="2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Inter"/>
              <a:buNone/>
              <a:defRPr b="1" sz="2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Inter"/>
              <a:buNone/>
              <a:defRPr b="1" sz="2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Inter"/>
              <a:buNone/>
              <a:defRPr b="1" sz="2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801" name="Google Shape;801;p90"/>
          <p:cNvSpPr txBox="1"/>
          <p:nvPr>
            <p:ph idx="4" type="subTitle"/>
          </p:nvPr>
        </p:nvSpPr>
        <p:spPr>
          <a:xfrm>
            <a:off x="330268" y="882084"/>
            <a:ext cx="5242800" cy="2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802" name="Google Shape;802;p90"/>
          <p:cNvSpPr/>
          <p:nvPr>
            <p:ph idx="5" type="pic"/>
          </p:nvPr>
        </p:nvSpPr>
        <p:spPr>
          <a:xfrm>
            <a:off x="330275" y="3128975"/>
            <a:ext cx="1059600" cy="1059600"/>
          </a:xfrm>
          <a:prstGeom prst="roundRect">
            <a:avLst>
              <a:gd fmla="val 6361" name="adj"/>
            </a:avLst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03" name="Google Shape;803;p90"/>
          <p:cNvSpPr txBox="1"/>
          <p:nvPr>
            <p:ph idx="6" type="subTitle"/>
          </p:nvPr>
        </p:nvSpPr>
        <p:spPr>
          <a:xfrm>
            <a:off x="1592017" y="3289984"/>
            <a:ext cx="2070000" cy="3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Inter SemiBold"/>
              <a:buNone/>
              <a:defRPr sz="16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Inter SemiBold"/>
              <a:buNone/>
              <a:defRPr sz="16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Inter SemiBold"/>
              <a:buNone/>
              <a:defRPr sz="16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Inter SemiBold"/>
              <a:buNone/>
              <a:defRPr sz="16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Inter SemiBold"/>
              <a:buNone/>
              <a:defRPr sz="16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Inter SemiBold"/>
              <a:buNone/>
              <a:defRPr sz="16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Inter SemiBold"/>
              <a:buNone/>
              <a:defRPr sz="16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Inter SemiBold"/>
              <a:buNone/>
              <a:defRPr sz="16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Inter SemiBold"/>
              <a:buNone/>
              <a:defRPr sz="16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804" name="Google Shape;804;p90"/>
          <p:cNvSpPr txBox="1"/>
          <p:nvPr>
            <p:ph idx="7" type="subTitle"/>
          </p:nvPr>
        </p:nvSpPr>
        <p:spPr>
          <a:xfrm>
            <a:off x="1592017" y="3640084"/>
            <a:ext cx="1945800" cy="3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None/>
              <a:defRPr sz="10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None/>
              <a:defRPr sz="10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None/>
              <a:defRPr sz="10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None/>
              <a:defRPr sz="10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None/>
              <a:defRPr sz="10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None/>
              <a:defRPr sz="10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None/>
              <a:defRPr sz="10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None/>
              <a:defRPr sz="10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None/>
              <a:defRPr sz="10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805" name="Google Shape;805;p90"/>
          <p:cNvSpPr/>
          <p:nvPr>
            <p:ph idx="8" type="pic"/>
          </p:nvPr>
        </p:nvSpPr>
        <p:spPr>
          <a:xfrm>
            <a:off x="4572000" y="1707025"/>
            <a:ext cx="1059600" cy="1059600"/>
          </a:xfrm>
          <a:prstGeom prst="roundRect">
            <a:avLst>
              <a:gd fmla="val 6361" name="adj"/>
            </a:avLst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06" name="Google Shape;806;p90"/>
          <p:cNvSpPr txBox="1"/>
          <p:nvPr>
            <p:ph idx="9" type="subTitle"/>
          </p:nvPr>
        </p:nvSpPr>
        <p:spPr>
          <a:xfrm>
            <a:off x="5833742" y="1868034"/>
            <a:ext cx="2070000" cy="3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Inter SemiBold"/>
              <a:buNone/>
              <a:defRPr sz="16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Inter SemiBold"/>
              <a:buNone/>
              <a:defRPr sz="16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Inter SemiBold"/>
              <a:buNone/>
              <a:defRPr sz="16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Inter SemiBold"/>
              <a:buNone/>
              <a:defRPr sz="16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Inter SemiBold"/>
              <a:buNone/>
              <a:defRPr sz="16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Inter SemiBold"/>
              <a:buNone/>
              <a:defRPr sz="16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Inter SemiBold"/>
              <a:buNone/>
              <a:defRPr sz="16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Inter SemiBold"/>
              <a:buNone/>
              <a:defRPr sz="16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Inter SemiBold"/>
              <a:buNone/>
              <a:defRPr sz="16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807" name="Google Shape;807;p90"/>
          <p:cNvSpPr txBox="1"/>
          <p:nvPr>
            <p:ph idx="13" type="subTitle"/>
          </p:nvPr>
        </p:nvSpPr>
        <p:spPr>
          <a:xfrm>
            <a:off x="5833742" y="2218134"/>
            <a:ext cx="1945800" cy="3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None/>
              <a:defRPr sz="10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None/>
              <a:defRPr sz="10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None/>
              <a:defRPr sz="10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None/>
              <a:defRPr sz="10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None/>
              <a:defRPr sz="10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None/>
              <a:defRPr sz="10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None/>
              <a:defRPr sz="10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None/>
              <a:defRPr sz="10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None/>
              <a:defRPr sz="10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808" name="Google Shape;808;p90"/>
          <p:cNvSpPr/>
          <p:nvPr>
            <p:ph idx="14" type="pic"/>
          </p:nvPr>
        </p:nvSpPr>
        <p:spPr>
          <a:xfrm>
            <a:off x="4572000" y="3128975"/>
            <a:ext cx="1059600" cy="1059600"/>
          </a:xfrm>
          <a:prstGeom prst="roundRect">
            <a:avLst>
              <a:gd fmla="val 6361" name="adj"/>
            </a:avLst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09" name="Google Shape;809;p90"/>
          <p:cNvSpPr txBox="1"/>
          <p:nvPr>
            <p:ph idx="15" type="subTitle"/>
          </p:nvPr>
        </p:nvSpPr>
        <p:spPr>
          <a:xfrm>
            <a:off x="5833742" y="3289984"/>
            <a:ext cx="2070000" cy="3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Inter SemiBold"/>
              <a:buNone/>
              <a:defRPr sz="16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Inter SemiBold"/>
              <a:buNone/>
              <a:defRPr sz="16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Inter SemiBold"/>
              <a:buNone/>
              <a:defRPr sz="16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Inter SemiBold"/>
              <a:buNone/>
              <a:defRPr sz="16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Inter SemiBold"/>
              <a:buNone/>
              <a:defRPr sz="16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Inter SemiBold"/>
              <a:buNone/>
              <a:defRPr sz="16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Inter SemiBold"/>
              <a:buNone/>
              <a:defRPr sz="16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Inter SemiBold"/>
              <a:buNone/>
              <a:defRPr sz="16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Inter SemiBold"/>
              <a:buNone/>
              <a:defRPr sz="16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810" name="Google Shape;810;p90"/>
          <p:cNvSpPr txBox="1"/>
          <p:nvPr>
            <p:ph idx="16" type="subTitle"/>
          </p:nvPr>
        </p:nvSpPr>
        <p:spPr>
          <a:xfrm>
            <a:off x="5833742" y="3640084"/>
            <a:ext cx="1945800" cy="3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None/>
              <a:defRPr sz="10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None/>
              <a:defRPr sz="10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None/>
              <a:defRPr sz="10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None/>
              <a:defRPr sz="10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None/>
              <a:defRPr sz="10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None/>
              <a:defRPr sz="10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None/>
              <a:defRPr sz="10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None/>
              <a:defRPr sz="10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None/>
              <a:defRPr sz="10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pic>
        <p:nvPicPr>
          <p:cNvPr id="811" name="Google Shape;811;p9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15350" y="4786297"/>
            <a:ext cx="141522" cy="197375"/>
          </a:xfrm>
          <a:prstGeom prst="rect">
            <a:avLst/>
          </a:prstGeom>
          <a:noFill/>
          <a:ln>
            <a:noFill/>
          </a:ln>
        </p:spPr>
      </p:pic>
      <p:sp>
        <p:nvSpPr>
          <p:cNvPr id="812" name="Google Shape;812;p90"/>
          <p:cNvSpPr txBox="1"/>
          <p:nvPr>
            <p:ph idx="12" type="sldNum"/>
          </p:nvPr>
        </p:nvSpPr>
        <p:spPr>
          <a:xfrm>
            <a:off x="8586613" y="4715606"/>
            <a:ext cx="228300" cy="28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1pPr>
            <a:lvl2pPr lvl="1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2pPr>
            <a:lvl3pPr lvl="2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3pPr>
            <a:lvl4pPr lvl="3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4pPr>
            <a:lvl5pPr lvl="4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5pPr>
            <a:lvl6pPr lvl="5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6pPr>
            <a:lvl7pPr lvl="6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7pPr>
            <a:lvl8pPr lvl="7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8pPr>
            <a:lvl9pPr lvl="8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5_SpeakerSlide_6Speakers">
  <p:cSld name="CUSTOM_5_1_1_2_1">
    <p:bg>
      <p:bgPr>
        <a:solidFill>
          <a:schemeClr val="lt1"/>
        </a:solidFill>
      </p:bgPr>
    </p:bg>
    <p:spTree>
      <p:nvGrpSpPr>
        <p:cNvPr id="813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p91"/>
          <p:cNvSpPr txBox="1"/>
          <p:nvPr>
            <p:ph idx="1" type="subTitle"/>
          </p:nvPr>
        </p:nvSpPr>
        <p:spPr>
          <a:xfrm>
            <a:off x="7190372" y="1980872"/>
            <a:ext cx="1773600" cy="3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 Medium"/>
              <a:buNone/>
              <a:defRPr sz="1400">
                <a:solidFill>
                  <a:schemeClr val="lt2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 Medium"/>
              <a:buNone/>
              <a:defRPr sz="1400">
                <a:solidFill>
                  <a:schemeClr val="lt2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 Medium"/>
              <a:buNone/>
              <a:defRPr sz="1400">
                <a:solidFill>
                  <a:schemeClr val="lt2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 Medium"/>
              <a:buNone/>
              <a:defRPr sz="1400">
                <a:solidFill>
                  <a:schemeClr val="lt2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 Medium"/>
              <a:buNone/>
              <a:defRPr sz="1400">
                <a:solidFill>
                  <a:schemeClr val="lt2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 Medium"/>
              <a:buNone/>
              <a:defRPr sz="1400">
                <a:solidFill>
                  <a:schemeClr val="lt2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 Medium"/>
              <a:buNone/>
              <a:defRPr sz="1400">
                <a:solidFill>
                  <a:schemeClr val="lt2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 Medium"/>
              <a:buNone/>
              <a:defRPr sz="1400">
                <a:solidFill>
                  <a:schemeClr val="lt2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 Medium"/>
              <a:buNone/>
              <a:defRPr sz="1400">
                <a:solidFill>
                  <a:schemeClr val="lt2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815" name="Google Shape;815;p91"/>
          <p:cNvSpPr txBox="1"/>
          <p:nvPr>
            <p:ph idx="2" type="subTitle"/>
          </p:nvPr>
        </p:nvSpPr>
        <p:spPr>
          <a:xfrm>
            <a:off x="7190372" y="2330972"/>
            <a:ext cx="1773600" cy="3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None/>
              <a:defRPr sz="10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None/>
              <a:defRPr sz="10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None/>
              <a:defRPr sz="10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None/>
              <a:defRPr sz="10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None/>
              <a:defRPr sz="10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None/>
              <a:defRPr sz="10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None/>
              <a:defRPr sz="10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None/>
              <a:defRPr sz="10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None/>
              <a:defRPr sz="10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816" name="Google Shape;816;p91"/>
          <p:cNvSpPr txBox="1"/>
          <p:nvPr>
            <p:ph idx="3" type="subTitle"/>
          </p:nvPr>
        </p:nvSpPr>
        <p:spPr>
          <a:xfrm>
            <a:off x="7190372" y="3353333"/>
            <a:ext cx="1773600" cy="3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 Medium"/>
              <a:buNone/>
              <a:defRPr sz="1400">
                <a:solidFill>
                  <a:schemeClr val="lt2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 Medium"/>
              <a:buNone/>
              <a:defRPr sz="1400">
                <a:solidFill>
                  <a:schemeClr val="lt2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 Medium"/>
              <a:buNone/>
              <a:defRPr sz="1400">
                <a:solidFill>
                  <a:schemeClr val="lt2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 Medium"/>
              <a:buNone/>
              <a:defRPr sz="1400">
                <a:solidFill>
                  <a:schemeClr val="lt2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 Medium"/>
              <a:buNone/>
              <a:defRPr sz="1400">
                <a:solidFill>
                  <a:schemeClr val="lt2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 Medium"/>
              <a:buNone/>
              <a:defRPr sz="1400">
                <a:solidFill>
                  <a:schemeClr val="lt2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 Medium"/>
              <a:buNone/>
              <a:defRPr sz="1400">
                <a:solidFill>
                  <a:schemeClr val="lt2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 Medium"/>
              <a:buNone/>
              <a:defRPr sz="1400">
                <a:solidFill>
                  <a:schemeClr val="lt2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 Medium"/>
              <a:buNone/>
              <a:defRPr sz="1400">
                <a:solidFill>
                  <a:schemeClr val="lt2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817" name="Google Shape;817;p91"/>
          <p:cNvSpPr txBox="1"/>
          <p:nvPr>
            <p:ph idx="4" type="subTitle"/>
          </p:nvPr>
        </p:nvSpPr>
        <p:spPr>
          <a:xfrm>
            <a:off x="7190372" y="3703430"/>
            <a:ext cx="1773600" cy="3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None/>
              <a:defRPr sz="10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None/>
              <a:defRPr sz="10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None/>
              <a:defRPr sz="10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None/>
              <a:defRPr sz="10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None/>
              <a:defRPr sz="10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None/>
              <a:defRPr sz="10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None/>
              <a:defRPr sz="10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None/>
              <a:defRPr sz="10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None/>
              <a:defRPr sz="10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818" name="Google Shape;818;p91"/>
          <p:cNvSpPr txBox="1"/>
          <p:nvPr>
            <p:ph idx="5" type="subTitle"/>
          </p:nvPr>
        </p:nvSpPr>
        <p:spPr>
          <a:xfrm>
            <a:off x="4290120" y="1980872"/>
            <a:ext cx="1773600" cy="3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 Medium"/>
              <a:buNone/>
              <a:defRPr sz="1400">
                <a:solidFill>
                  <a:schemeClr val="lt2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 Medium"/>
              <a:buNone/>
              <a:defRPr sz="1400">
                <a:solidFill>
                  <a:schemeClr val="lt2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 Medium"/>
              <a:buNone/>
              <a:defRPr sz="1400">
                <a:solidFill>
                  <a:schemeClr val="lt2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 Medium"/>
              <a:buNone/>
              <a:defRPr sz="1400">
                <a:solidFill>
                  <a:schemeClr val="lt2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 Medium"/>
              <a:buNone/>
              <a:defRPr sz="1400">
                <a:solidFill>
                  <a:schemeClr val="lt2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 Medium"/>
              <a:buNone/>
              <a:defRPr sz="1400">
                <a:solidFill>
                  <a:schemeClr val="lt2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 Medium"/>
              <a:buNone/>
              <a:defRPr sz="1400">
                <a:solidFill>
                  <a:schemeClr val="lt2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 Medium"/>
              <a:buNone/>
              <a:defRPr sz="1400">
                <a:solidFill>
                  <a:schemeClr val="lt2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 Medium"/>
              <a:buNone/>
              <a:defRPr sz="1400">
                <a:solidFill>
                  <a:schemeClr val="lt2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819" name="Google Shape;819;p91"/>
          <p:cNvSpPr txBox="1"/>
          <p:nvPr>
            <p:ph idx="6" type="subTitle"/>
          </p:nvPr>
        </p:nvSpPr>
        <p:spPr>
          <a:xfrm>
            <a:off x="4290120" y="2330972"/>
            <a:ext cx="1773600" cy="3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None/>
              <a:defRPr sz="10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None/>
              <a:defRPr sz="10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None/>
              <a:defRPr sz="10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None/>
              <a:defRPr sz="10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None/>
              <a:defRPr sz="10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None/>
              <a:defRPr sz="10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None/>
              <a:defRPr sz="10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None/>
              <a:defRPr sz="10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None/>
              <a:defRPr sz="10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820" name="Google Shape;820;p91"/>
          <p:cNvSpPr txBox="1"/>
          <p:nvPr>
            <p:ph idx="7" type="subTitle"/>
          </p:nvPr>
        </p:nvSpPr>
        <p:spPr>
          <a:xfrm>
            <a:off x="4290120" y="3353333"/>
            <a:ext cx="1773600" cy="3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 Medium"/>
              <a:buNone/>
              <a:defRPr sz="1400">
                <a:solidFill>
                  <a:schemeClr val="lt2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 Medium"/>
              <a:buNone/>
              <a:defRPr sz="1400">
                <a:solidFill>
                  <a:schemeClr val="lt2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 Medium"/>
              <a:buNone/>
              <a:defRPr sz="1400">
                <a:solidFill>
                  <a:schemeClr val="lt2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 Medium"/>
              <a:buNone/>
              <a:defRPr sz="1400">
                <a:solidFill>
                  <a:schemeClr val="lt2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 Medium"/>
              <a:buNone/>
              <a:defRPr sz="1400">
                <a:solidFill>
                  <a:schemeClr val="lt2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 Medium"/>
              <a:buNone/>
              <a:defRPr sz="1400">
                <a:solidFill>
                  <a:schemeClr val="lt2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 Medium"/>
              <a:buNone/>
              <a:defRPr sz="1400">
                <a:solidFill>
                  <a:schemeClr val="lt2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 Medium"/>
              <a:buNone/>
              <a:defRPr sz="1400">
                <a:solidFill>
                  <a:schemeClr val="lt2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 Medium"/>
              <a:buNone/>
              <a:defRPr sz="1400">
                <a:solidFill>
                  <a:schemeClr val="lt2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821" name="Google Shape;821;p91"/>
          <p:cNvSpPr txBox="1"/>
          <p:nvPr>
            <p:ph idx="8" type="subTitle"/>
          </p:nvPr>
        </p:nvSpPr>
        <p:spPr>
          <a:xfrm>
            <a:off x="4290120" y="3703430"/>
            <a:ext cx="1773600" cy="3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None/>
              <a:defRPr sz="10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None/>
              <a:defRPr sz="10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None/>
              <a:defRPr sz="10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None/>
              <a:defRPr sz="10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None/>
              <a:defRPr sz="10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None/>
              <a:defRPr sz="10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None/>
              <a:defRPr sz="10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None/>
              <a:defRPr sz="10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None/>
              <a:defRPr sz="10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822" name="Google Shape;822;p91"/>
          <p:cNvSpPr txBox="1"/>
          <p:nvPr>
            <p:ph idx="9" type="subTitle"/>
          </p:nvPr>
        </p:nvSpPr>
        <p:spPr>
          <a:xfrm>
            <a:off x="1389867" y="1980872"/>
            <a:ext cx="1773600" cy="3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 Medium"/>
              <a:buNone/>
              <a:defRPr sz="1400">
                <a:solidFill>
                  <a:schemeClr val="lt2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 Medium"/>
              <a:buNone/>
              <a:defRPr sz="1400">
                <a:solidFill>
                  <a:schemeClr val="lt2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 Medium"/>
              <a:buNone/>
              <a:defRPr sz="1400">
                <a:solidFill>
                  <a:schemeClr val="lt2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 Medium"/>
              <a:buNone/>
              <a:defRPr sz="1400">
                <a:solidFill>
                  <a:schemeClr val="lt2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 Medium"/>
              <a:buNone/>
              <a:defRPr sz="1400">
                <a:solidFill>
                  <a:schemeClr val="lt2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 Medium"/>
              <a:buNone/>
              <a:defRPr sz="1400">
                <a:solidFill>
                  <a:schemeClr val="lt2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 Medium"/>
              <a:buNone/>
              <a:defRPr sz="1400">
                <a:solidFill>
                  <a:schemeClr val="lt2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 Medium"/>
              <a:buNone/>
              <a:defRPr sz="1400">
                <a:solidFill>
                  <a:schemeClr val="lt2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 Medium"/>
              <a:buNone/>
              <a:defRPr sz="1400">
                <a:solidFill>
                  <a:schemeClr val="lt2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823" name="Google Shape;823;p91"/>
          <p:cNvSpPr txBox="1"/>
          <p:nvPr>
            <p:ph idx="13" type="subTitle"/>
          </p:nvPr>
        </p:nvSpPr>
        <p:spPr>
          <a:xfrm>
            <a:off x="1389867" y="2330972"/>
            <a:ext cx="1773600" cy="3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None/>
              <a:defRPr sz="10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None/>
              <a:defRPr sz="10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None/>
              <a:defRPr sz="10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None/>
              <a:defRPr sz="10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None/>
              <a:defRPr sz="10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None/>
              <a:defRPr sz="10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None/>
              <a:defRPr sz="10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None/>
              <a:defRPr sz="10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None/>
              <a:defRPr sz="10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824" name="Google Shape;824;p91"/>
          <p:cNvSpPr txBox="1"/>
          <p:nvPr>
            <p:ph type="title"/>
          </p:nvPr>
        </p:nvSpPr>
        <p:spPr>
          <a:xfrm>
            <a:off x="330268" y="342900"/>
            <a:ext cx="5242800" cy="5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Inter"/>
              <a:buNone/>
              <a:defRPr b="1" sz="2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Inter"/>
              <a:buNone/>
              <a:defRPr b="1" sz="2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Inter"/>
              <a:buNone/>
              <a:defRPr b="1" sz="2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Inter"/>
              <a:buNone/>
              <a:defRPr b="1" sz="2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Inter"/>
              <a:buNone/>
              <a:defRPr b="1" sz="2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Inter"/>
              <a:buNone/>
              <a:defRPr b="1" sz="2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Inter"/>
              <a:buNone/>
              <a:defRPr b="1" sz="2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Inter"/>
              <a:buNone/>
              <a:defRPr b="1" sz="2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Inter"/>
              <a:buNone/>
              <a:defRPr b="1" sz="2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825" name="Google Shape;825;p91"/>
          <p:cNvSpPr txBox="1"/>
          <p:nvPr>
            <p:ph idx="14" type="subTitle"/>
          </p:nvPr>
        </p:nvSpPr>
        <p:spPr>
          <a:xfrm>
            <a:off x="330268" y="882084"/>
            <a:ext cx="5242800" cy="2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826" name="Google Shape;826;p91"/>
          <p:cNvSpPr txBox="1"/>
          <p:nvPr>
            <p:ph idx="15" type="subTitle"/>
          </p:nvPr>
        </p:nvSpPr>
        <p:spPr>
          <a:xfrm>
            <a:off x="1389867" y="3353333"/>
            <a:ext cx="1773600" cy="3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 Medium"/>
              <a:buNone/>
              <a:defRPr sz="1400">
                <a:solidFill>
                  <a:schemeClr val="lt2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 Medium"/>
              <a:buNone/>
              <a:defRPr sz="1400">
                <a:solidFill>
                  <a:schemeClr val="lt2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 Medium"/>
              <a:buNone/>
              <a:defRPr sz="1400">
                <a:solidFill>
                  <a:schemeClr val="lt2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 Medium"/>
              <a:buNone/>
              <a:defRPr sz="1400">
                <a:solidFill>
                  <a:schemeClr val="lt2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 Medium"/>
              <a:buNone/>
              <a:defRPr sz="1400">
                <a:solidFill>
                  <a:schemeClr val="lt2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 Medium"/>
              <a:buNone/>
              <a:defRPr sz="1400">
                <a:solidFill>
                  <a:schemeClr val="lt2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 Medium"/>
              <a:buNone/>
              <a:defRPr sz="1400">
                <a:solidFill>
                  <a:schemeClr val="lt2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 Medium"/>
              <a:buNone/>
              <a:defRPr sz="1400">
                <a:solidFill>
                  <a:schemeClr val="lt2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 Medium"/>
              <a:buNone/>
              <a:defRPr sz="1400">
                <a:solidFill>
                  <a:schemeClr val="lt2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827" name="Google Shape;827;p91"/>
          <p:cNvSpPr txBox="1"/>
          <p:nvPr>
            <p:ph idx="16" type="subTitle"/>
          </p:nvPr>
        </p:nvSpPr>
        <p:spPr>
          <a:xfrm>
            <a:off x="1389867" y="3703430"/>
            <a:ext cx="1773600" cy="3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None/>
              <a:defRPr sz="10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None/>
              <a:defRPr sz="10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None/>
              <a:defRPr sz="10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None/>
              <a:defRPr sz="10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None/>
              <a:defRPr sz="10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None/>
              <a:defRPr sz="10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None/>
              <a:defRPr sz="10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None/>
              <a:defRPr sz="10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None/>
              <a:defRPr sz="10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828" name="Google Shape;828;p91"/>
          <p:cNvSpPr/>
          <p:nvPr>
            <p:ph idx="17" type="pic"/>
          </p:nvPr>
        </p:nvSpPr>
        <p:spPr>
          <a:xfrm>
            <a:off x="323636" y="1755197"/>
            <a:ext cx="925800" cy="925800"/>
          </a:xfrm>
          <a:prstGeom prst="roundRect">
            <a:avLst>
              <a:gd fmla="val 7903" name="adj"/>
            </a:avLst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29" name="Google Shape;829;p91"/>
          <p:cNvSpPr/>
          <p:nvPr>
            <p:ph idx="18" type="pic"/>
          </p:nvPr>
        </p:nvSpPr>
        <p:spPr>
          <a:xfrm>
            <a:off x="323636" y="3185197"/>
            <a:ext cx="925800" cy="925800"/>
          </a:xfrm>
          <a:prstGeom prst="roundRect">
            <a:avLst>
              <a:gd fmla="val 7903" name="adj"/>
            </a:avLst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30" name="Google Shape;830;p91"/>
          <p:cNvSpPr/>
          <p:nvPr>
            <p:ph idx="19" type="pic"/>
          </p:nvPr>
        </p:nvSpPr>
        <p:spPr>
          <a:xfrm>
            <a:off x="3263911" y="1755197"/>
            <a:ext cx="925800" cy="925800"/>
          </a:xfrm>
          <a:prstGeom prst="roundRect">
            <a:avLst>
              <a:gd fmla="val 7903" name="adj"/>
            </a:avLst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31" name="Google Shape;831;p91"/>
          <p:cNvSpPr/>
          <p:nvPr>
            <p:ph idx="20" type="pic"/>
          </p:nvPr>
        </p:nvSpPr>
        <p:spPr>
          <a:xfrm>
            <a:off x="3263911" y="3185197"/>
            <a:ext cx="925800" cy="925800"/>
          </a:xfrm>
          <a:prstGeom prst="roundRect">
            <a:avLst>
              <a:gd fmla="val 7903" name="adj"/>
            </a:avLst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32" name="Google Shape;832;p91"/>
          <p:cNvSpPr/>
          <p:nvPr>
            <p:ph idx="21" type="pic"/>
          </p:nvPr>
        </p:nvSpPr>
        <p:spPr>
          <a:xfrm>
            <a:off x="6164161" y="1755197"/>
            <a:ext cx="925800" cy="925800"/>
          </a:xfrm>
          <a:prstGeom prst="roundRect">
            <a:avLst>
              <a:gd fmla="val 7903" name="adj"/>
            </a:avLst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33" name="Google Shape;833;p91"/>
          <p:cNvSpPr/>
          <p:nvPr>
            <p:ph idx="22" type="pic"/>
          </p:nvPr>
        </p:nvSpPr>
        <p:spPr>
          <a:xfrm>
            <a:off x="6164161" y="3185197"/>
            <a:ext cx="925800" cy="925800"/>
          </a:xfrm>
          <a:prstGeom prst="roundRect">
            <a:avLst>
              <a:gd fmla="val 7903" name="adj"/>
            </a:avLst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sp>
      <p:pic>
        <p:nvPicPr>
          <p:cNvPr id="834" name="Google Shape;834;p9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15350" y="4786297"/>
            <a:ext cx="141522" cy="197375"/>
          </a:xfrm>
          <a:prstGeom prst="rect">
            <a:avLst/>
          </a:prstGeom>
          <a:noFill/>
          <a:ln>
            <a:noFill/>
          </a:ln>
        </p:spPr>
      </p:pic>
      <p:sp>
        <p:nvSpPr>
          <p:cNvPr id="835" name="Google Shape;835;p91"/>
          <p:cNvSpPr txBox="1"/>
          <p:nvPr>
            <p:ph idx="12" type="sldNum"/>
          </p:nvPr>
        </p:nvSpPr>
        <p:spPr>
          <a:xfrm>
            <a:off x="8586613" y="4715606"/>
            <a:ext cx="228300" cy="28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1pPr>
            <a:lvl2pPr lvl="1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2pPr>
            <a:lvl3pPr lvl="2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3pPr>
            <a:lvl4pPr lvl="3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4pPr>
            <a:lvl5pPr lvl="4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5pPr>
            <a:lvl6pPr lvl="5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6pPr>
            <a:lvl7pPr lvl="6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7pPr>
            <a:lvl8pPr lvl="7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8pPr>
            <a:lvl9pPr lvl="8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_TitleSlide_LightBlue">
  <p:cSld name="CUSTOM_6_1_1">
    <p:bg>
      <p:bgPr>
        <a:solidFill>
          <a:srgbClr val="EBF1FF"/>
        </a:solidFill>
      </p:bgPr>
    </p:bg>
    <p:spTree>
      <p:nvGrpSpPr>
        <p:cNvPr id="836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7" name="Google Shape;837;p92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-9025" y="3978175"/>
            <a:ext cx="9162051" cy="1165325"/>
          </a:xfrm>
          <a:prstGeom prst="rect">
            <a:avLst/>
          </a:prstGeom>
          <a:noFill/>
          <a:ln>
            <a:noFill/>
          </a:ln>
        </p:spPr>
      </p:pic>
      <p:sp>
        <p:nvSpPr>
          <p:cNvPr id="838" name="Google Shape;838;p92"/>
          <p:cNvSpPr txBox="1"/>
          <p:nvPr>
            <p:ph type="title"/>
          </p:nvPr>
        </p:nvSpPr>
        <p:spPr>
          <a:xfrm>
            <a:off x="329150" y="1737350"/>
            <a:ext cx="7172700" cy="9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800"/>
              <a:buFont typeface="Inter"/>
              <a:buNone/>
              <a:defRPr b="1" sz="38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"/>
              <a:buFont typeface="Inter"/>
              <a:buNone/>
              <a:defRPr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"/>
              <a:buFont typeface="Inter"/>
              <a:buNone/>
              <a:defRPr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"/>
              <a:buFont typeface="Inter"/>
              <a:buNone/>
              <a:defRPr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"/>
              <a:buFont typeface="Inter"/>
              <a:buNone/>
              <a:defRPr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"/>
              <a:buFont typeface="Inter"/>
              <a:buNone/>
              <a:defRPr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"/>
              <a:buFont typeface="Inter"/>
              <a:buNone/>
              <a:defRPr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"/>
              <a:buFont typeface="Inter"/>
              <a:buNone/>
              <a:defRPr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"/>
              <a:buFont typeface="Inter"/>
              <a:buNone/>
              <a:defRPr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839" name="Google Shape;839;p92"/>
          <p:cNvSpPr txBox="1"/>
          <p:nvPr>
            <p:ph idx="1" type="body"/>
          </p:nvPr>
        </p:nvSpPr>
        <p:spPr>
          <a:xfrm>
            <a:off x="329150" y="2645750"/>
            <a:ext cx="5357100" cy="12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Char char="●"/>
              <a:defRPr sz="18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Char char="○"/>
              <a:defRPr sz="18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Char char="■"/>
              <a:defRPr sz="18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Char char="●"/>
              <a:defRPr sz="18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Char char="○"/>
              <a:defRPr sz="18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Char char="■"/>
              <a:defRPr sz="18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Char char="●"/>
              <a:defRPr sz="18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Char char="○"/>
              <a:defRPr sz="18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Char char="■"/>
              <a:defRPr sz="18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pic>
        <p:nvPicPr>
          <p:cNvPr id="840" name="Google Shape;840;p92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 rot="10800000">
            <a:off x="-9025" y="-12"/>
            <a:ext cx="9162051" cy="1165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_Text-heavy Split">
  <p:cSld name="TITLE_8_2"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93"/>
          <p:cNvSpPr/>
          <p:nvPr/>
        </p:nvSpPr>
        <p:spPr>
          <a:xfrm>
            <a:off x="4572000" y="0"/>
            <a:ext cx="45717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latin typeface="JetBrains Mono"/>
              <a:ea typeface="JetBrains Mono"/>
              <a:cs typeface="JetBrains Mono"/>
              <a:sym typeface="JetBrains Mono"/>
            </a:endParaRPr>
          </a:p>
        </p:txBody>
      </p:sp>
      <p:sp>
        <p:nvSpPr>
          <p:cNvPr id="843" name="Google Shape;843;p93"/>
          <p:cNvSpPr txBox="1"/>
          <p:nvPr>
            <p:ph type="title"/>
          </p:nvPr>
        </p:nvSpPr>
        <p:spPr>
          <a:xfrm>
            <a:off x="329150" y="342900"/>
            <a:ext cx="2418600" cy="7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Inter"/>
              <a:buNone/>
              <a:defRPr b="1" sz="2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Inter"/>
              <a:buNone/>
              <a:defRPr sz="2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Inter"/>
              <a:buNone/>
              <a:defRPr sz="2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Inter"/>
              <a:buNone/>
              <a:defRPr sz="2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Inter"/>
              <a:buNone/>
              <a:defRPr sz="2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Inter"/>
              <a:buNone/>
              <a:defRPr sz="2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Inter"/>
              <a:buNone/>
              <a:defRPr sz="2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Inter"/>
              <a:buNone/>
              <a:defRPr sz="2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Inter"/>
              <a:buNone/>
              <a:defRPr sz="2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844" name="Google Shape;844;p93"/>
          <p:cNvSpPr txBox="1"/>
          <p:nvPr>
            <p:ph idx="1" type="body"/>
          </p:nvPr>
        </p:nvSpPr>
        <p:spPr>
          <a:xfrm>
            <a:off x="329153" y="1457325"/>
            <a:ext cx="3428700" cy="24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Inter"/>
              <a:buChar char="●"/>
              <a:defRPr sz="13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11150" lvl="1" marL="9144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Inter"/>
              <a:buChar char="○"/>
              <a:defRPr sz="13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-311150" lvl="2" marL="13716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Inter"/>
              <a:buChar char="■"/>
              <a:defRPr sz="13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-311150" lvl="3" marL="18288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Inter"/>
              <a:buChar char="●"/>
              <a:defRPr sz="13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-311150" lvl="4" marL="22860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Inter"/>
              <a:buChar char="○"/>
              <a:defRPr sz="13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311150" lvl="5" marL="27432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Inter"/>
              <a:buChar char="■"/>
              <a:defRPr sz="13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-311150" lvl="6" marL="32004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Inter"/>
              <a:buChar char="●"/>
              <a:defRPr sz="13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-311150" lvl="7" marL="36576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Inter"/>
              <a:buChar char="○"/>
              <a:defRPr sz="13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-311150" lvl="8" marL="41148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Inter"/>
              <a:buChar char="■"/>
              <a:defRPr sz="13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845" name="Google Shape;845;p93"/>
          <p:cNvSpPr txBox="1"/>
          <p:nvPr>
            <p:ph idx="2" type="body"/>
          </p:nvPr>
        </p:nvSpPr>
        <p:spPr>
          <a:xfrm>
            <a:off x="5144478" y="1457325"/>
            <a:ext cx="3428700" cy="24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Inter"/>
              <a:buChar char="●"/>
              <a:defRPr sz="13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11150" lvl="1" marL="9144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Inter"/>
              <a:buChar char="○"/>
              <a:defRPr sz="13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-311150" lvl="2" marL="13716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Inter"/>
              <a:buChar char="■"/>
              <a:defRPr sz="13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-311150" lvl="3" marL="18288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Inter"/>
              <a:buChar char="●"/>
              <a:defRPr sz="13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-311150" lvl="4" marL="22860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Inter"/>
              <a:buChar char="○"/>
              <a:defRPr sz="13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311150" lvl="5" marL="27432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Inter"/>
              <a:buChar char="■"/>
              <a:defRPr sz="13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-311150" lvl="6" marL="32004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Inter"/>
              <a:buChar char="●"/>
              <a:defRPr sz="13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-311150" lvl="7" marL="36576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Inter"/>
              <a:buChar char="○"/>
              <a:defRPr sz="13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-311150" lvl="8" marL="41148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Inter"/>
              <a:buChar char="■"/>
              <a:defRPr sz="13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pic>
        <p:nvPicPr>
          <p:cNvPr id="846" name="Google Shape;846;p9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15350" y="4786297"/>
            <a:ext cx="141522" cy="197375"/>
          </a:xfrm>
          <a:prstGeom prst="rect">
            <a:avLst/>
          </a:prstGeom>
          <a:noFill/>
          <a:ln>
            <a:noFill/>
          </a:ln>
        </p:spPr>
      </p:pic>
      <p:sp>
        <p:nvSpPr>
          <p:cNvPr id="847" name="Google Shape;847;p93"/>
          <p:cNvSpPr txBox="1"/>
          <p:nvPr>
            <p:ph idx="12" type="sldNum"/>
          </p:nvPr>
        </p:nvSpPr>
        <p:spPr>
          <a:xfrm>
            <a:off x="8586613" y="4715606"/>
            <a:ext cx="228300" cy="28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1pPr>
            <a:lvl2pPr lvl="1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2pPr>
            <a:lvl3pPr lvl="2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3pPr>
            <a:lvl4pPr lvl="3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4pPr>
            <a:lvl5pPr lvl="4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5pPr>
            <a:lvl6pPr lvl="5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6pPr>
            <a:lvl7pPr lvl="6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7pPr>
            <a:lvl8pPr lvl="7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8pPr>
            <a:lvl9pPr lvl="8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520">
          <p15:clr>
            <a:schemeClr val="accent6"/>
          </p15:clr>
        </p15:guide>
        <p15:guide id="2" pos="3242">
          <p15:clr>
            <a:schemeClr val="accent6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5_SpeakerSlide1">
  <p:cSld name="TITLE_8_2_7"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94"/>
          <p:cNvSpPr txBox="1"/>
          <p:nvPr>
            <p:ph type="title"/>
          </p:nvPr>
        </p:nvSpPr>
        <p:spPr>
          <a:xfrm>
            <a:off x="4001175" y="934075"/>
            <a:ext cx="3785100" cy="10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Inter"/>
              <a:buNone/>
              <a:defRPr b="1" sz="32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Inter"/>
              <a:buNone/>
              <a:defRPr b="1" sz="32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Inter"/>
              <a:buNone/>
              <a:defRPr b="1" sz="32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Inter"/>
              <a:buNone/>
              <a:defRPr b="1" sz="32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Inter"/>
              <a:buNone/>
              <a:defRPr b="1" sz="32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Inter"/>
              <a:buNone/>
              <a:defRPr b="1" sz="32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Inter"/>
              <a:buNone/>
              <a:defRPr b="1" sz="32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Inter"/>
              <a:buNone/>
              <a:defRPr b="1" sz="32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Inter"/>
              <a:buNone/>
              <a:defRPr b="1" sz="32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850" name="Google Shape;850;p94"/>
          <p:cNvSpPr txBox="1"/>
          <p:nvPr>
            <p:ph idx="1" type="body"/>
          </p:nvPr>
        </p:nvSpPr>
        <p:spPr>
          <a:xfrm>
            <a:off x="4001171" y="3686175"/>
            <a:ext cx="2692200" cy="2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6550" lvl="0" marL="4572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700"/>
              <a:buFont typeface="Inter"/>
              <a:buChar char="●"/>
              <a:defRPr b="1" sz="17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36550" lvl="1" marL="9144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700"/>
              <a:buFont typeface="Inter"/>
              <a:buChar char="○"/>
              <a:defRPr b="1" sz="17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-336550" lvl="2" marL="13716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700"/>
              <a:buFont typeface="Inter"/>
              <a:buChar char="■"/>
              <a:defRPr b="1" sz="17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-336550" lvl="3" marL="18288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700"/>
              <a:buFont typeface="Inter"/>
              <a:buChar char="●"/>
              <a:defRPr b="1" sz="17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-336550" lvl="4" marL="22860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700"/>
              <a:buFont typeface="Inter"/>
              <a:buChar char="○"/>
              <a:defRPr b="1" sz="17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336550" lvl="5" marL="27432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700"/>
              <a:buFont typeface="Inter"/>
              <a:buChar char="■"/>
              <a:defRPr b="1" sz="17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-336550" lvl="6" marL="32004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700"/>
              <a:buFont typeface="Inter"/>
              <a:buChar char="●"/>
              <a:defRPr b="1" sz="17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-336550" lvl="7" marL="36576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700"/>
              <a:buFont typeface="Inter"/>
              <a:buChar char="○"/>
              <a:defRPr b="1" sz="17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-336550" lvl="8" marL="41148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700"/>
              <a:buFont typeface="Inter"/>
              <a:buChar char="■"/>
              <a:defRPr b="1" sz="17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851" name="Google Shape;851;p94"/>
          <p:cNvSpPr/>
          <p:nvPr>
            <p:ph idx="2" type="pic"/>
          </p:nvPr>
        </p:nvSpPr>
        <p:spPr>
          <a:xfrm>
            <a:off x="94" y="0"/>
            <a:ext cx="35079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852" name="Google Shape;852;p94"/>
          <p:cNvSpPr txBox="1"/>
          <p:nvPr>
            <p:ph idx="3" type="subTitle"/>
          </p:nvPr>
        </p:nvSpPr>
        <p:spPr>
          <a:xfrm>
            <a:off x="4001175" y="538450"/>
            <a:ext cx="3568200" cy="16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JetBrains Mono"/>
              <a:buNone/>
              <a:defRPr b="1" sz="1200">
                <a:solidFill>
                  <a:schemeClr val="accent2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JetBrains Mono"/>
              <a:buNone/>
              <a:defRPr b="1" sz="1200">
                <a:solidFill>
                  <a:schemeClr val="accent2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JetBrains Mono"/>
              <a:buNone/>
              <a:defRPr b="1" sz="1200">
                <a:solidFill>
                  <a:schemeClr val="accent2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JetBrains Mono"/>
              <a:buNone/>
              <a:defRPr b="1" sz="1200">
                <a:solidFill>
                  <a:schemeClr val="accent2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JetBrains Mono"/>
              <a:buNone/>
              <a:defRPr b="1" sz="1200">
                <a:solidFill>
                  <a:schemeClr val="accent2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JetBrains Mono"/>
              <a:buNone/>
              <a:defRPr b="1" sz="1200">
                <a:solidFill>
                  <a:schemeClr val="accent2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JetBrains Mono"/>
              <a:buNone/>
              <a:defRPr b="1" sz="1200">
                <a:solidFill>
                  <a:schemeClr val="accent2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JetBrains Mono"/>
              <a:buNone/>
              <a:defRPr b="1" sz="1200">
                <a:solidFill>
                  <a:schemeClr val="accent2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JetBrains Mono"/>
              <a:buNone/>
              <a:defRPr b="1" sz="1200">
                <a:solidFill>
                  <a:schemeClr val="accent2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9pPr>
          </a:lstStyle>
          <a:p/>
        </p:txBody>
      </p:sp>
      <p:sp>
        <p:nvSpPr>
          <p:cNvPr id="853" name="Google Shape;853;p94"/>
          <p:cNvSpPr txBox="1"/>
          <p:nvPr>
            <p:ph idx="4" type="body"/>
          </p:nvPr>
        </p:nvSpPr>
        <p:spPr>
          <a:xfrm>
            <a:off x="4001171" y="4136231"/>
            <a:ext cx="1631400" cy="5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Inter"/>
              <a:buChar char="●"/>
              <a:defRPr sz="10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Inter"/>
              <a:buChar char="○"/>
              <a:defRPr sz="10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Inter"/>
              <a:buChar char="■"/>
              <a:defRPr sz="10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Inter"/>
              <a:buChar char="●"/>
              <a:defRPr sz="10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Inter"/>
              <a:buChar char="○"/>
              <a:defRPr sz="10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Inter"/>
              <a:buChar char="■"/>
              <a:defRPr sz="10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Inter"/>
              <a:buChar char="●"/>
              <a:defRPr sz="10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Inter"/>
              <a:buChar char="○"/>
              <a:defRPr sz="10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Inter"/>
              <a:buChar char="■"/>
              <a:defRPr sz="10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854" name="Google Shape;854;p94"/>
          <p:cNvSpPr txBox="1"/>
          <p:nvPr>
            <p:ph idx="5" type="subTitle"/>
          </p:nvPr>
        </p:nvSpPr>
        <p:spPr>
          <a:xfrm>
            <a:off x="4001171" y="2022750"/>
            <a:ext cx="3121500" cy="2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pic>
        <p:nvPicPr>
          <p:cNvPr id="855" name="Google Shape;855;p9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15350" y="4786297"/>
            <a:ext cx="141522" cy="197375"/>
          </a:xfrm>
          <a:prstGeom prst="rect">
            <a:avLst/>
          </a:prstGeom>
          <a:noFill/>
          <a:ln>
            <a:noFill/>
          </a:ln>
        </p:spPr>
      </p:pic>
      <p:sp>
        <p:nvSpPr>
          <p:cNvPr id="856" name="Google Shape;856;p94"/>
          <p:cNvSpPr txBox="1"/>
          <p:nvPr>
            <p:ph idx="12" type="sldNum"/>
          </p:nvPr>
        </p:nvSpPr>
        <p:spPr>
          <a:xfrm>
            <a:off x="8586613" y="4715606"/>
            <a:ext cx="228300" cy="28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1pPr>
            <a:lvl2pPr lvl="1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2pPr>
            <a:lvl3pPr lvl="2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3pPr>
            <a:lvl4pPr lvl="3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4pPr>
            <a:lvl5pPr lvl="4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5pPr>
            <a:lvl6pPr lvl="5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6pPr>
            <a:lvl7pPr lvl="6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7pPr>
            <a:lvl8pPr lvl="7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8pPr>
            <a:lvl9pPr lvl="8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520">
          <p15:clr>
            <a:schemeClr val="accent6"/>
          </p15:clr>
        </p15:guide>
        <p15:guide id="2" pos="3242">
          <p15:clr>
            <a:schemeClr val="accent6"/>
          </p15:clr>
        </p15:guide>
      </p15:sldGuideLst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5_SpeakerSlide2">
  <p:cSld name="CUSTOM_11">
    <p:bg>
      <p:bgPr>
        <a:solidFill>
          <a:schemeClr val="accent1"/>
        </a:solidFill>
      </p:bgPr>
    </p:bg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95"/>
          <p:cNvSpPr/>
          <p:nvPr>
            <p:ph idx="2" type="pic"/>
          </p:nvPr>
        </p:nvSpPr>
        <p:spPr>
          <a:xfrm>
            <a:off x="666325" y="516600"/>
            <a:ext cx="2684400" cy="2552700"/>
          </a:xfrm>
          <a:prstGeom prst="roundRect">
            <a:avLst>
              <a:gd fmla="val 3520" name="adj"/>
            </a:avLst>
          </a:prstGeom>
          <a:noFill/>
          <a:ln>
            <a:noFill/>
          </a:ln>
        </p:spPr>
      </p:sp>
      <p:sp>
        <p:nvSpPr>
          <p:cNvPr id="859" name="Google Shape;859;p95"/>
          <p:cNvSpPr txBox="1"/>
          <p:nvPr>
            <p:ph type="title"/>
          </p:nvPr>
        </p:nvSpPr>
        <p:spPr>
          <a:xfrm>
            <a:off x="4001171" y="934075"/>
            <a:ext cx="3785100" cy="10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Inter"/>
              <a:buNone/>
              <a:defRPr b="1" sz="3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Inter"/>
              <a:buNone/>
              <a:defRPr b="1" sz="3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Inter"/>
              <a:buNone/>
              <a:defRPr b="1" sz="3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Inter"/>
              <a:buNone/>
              <a:defRPr b="1" sz="3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Inter"/>
              <a:buNone/>
              <a:defRPr b="1" sz="3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Inter"/>
              <a:buNone/>
              <a:defRPr b="1" sz="3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Inter"/>
              <a:buNone/>
              <a:defRPr b="1" sz="3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Inter"/>
              <a:buNone/>
              <a:defRPr b="1" sz="3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Inter"/>
              <a:buNone/>
              <a:defRPr b="1" sz="3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860" name="Google Shape;860;p95"/>
          <p:cNvSpPr txBox="1"/>
          <p:nvPr>
            <p:ph idx="1" type="subTitle"/>
          </p:nvPr>
        </p:nvSpPr>
        <p:spPr>
          <a:xfrm>
            <a:off x="4001175" y="538450"/>
            <a:ext cx="3313500" cy="16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9F227"/>
              </a:buClr>
              <a:buSzPts val="1200"/>
              <a:buFont typeface="JetBrains Mono"/>
              <a:buNone/>
              <a:defRPr b="1" sz="1200">
                <a:solidFill>
                  <a:srgbClr val="C9F227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C9F227"/>
              </a:buClr>
              <a:buSzPts val="1200"/>
              <a:buFont typeface="JetBrains Mono"/>
              <a:buNone/>
              <a:defRPr b="1" sz="1200">
                <a:solidFill>
                  <a:srgbClr val="C9F227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C9F227"/>
              </a:buClr>
              <a:buSzPts val="1200"/>
              <a:buFont typeface="JetBrains Mono"/>
              <a:buNone/>
              <a:defRPr b="1" sz="1200">
                <a:solidFill>
                  <a:srgbClr val="C9F227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C9F227"/>
              </a:buClr>
              <a:buSzPts val="1200"/>
              <a:buFont typeface="JetBrains Mono"/>
              <a:buNone/>
              <a:defRPr b="1" sz="1200">
                <a:solidFill>
                  <a:srgbClr val="C9F227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C9F227"/>
              </a:buClr>
              <a:buSzPts val="1200"/>
              <a:buFont typeface="JetBrains Mono"/>
              <a:buNone/>
              <a:defRPr b="1" sz="1200">
                <a:solidFill>
                  <a:srgbClr val="C9F227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C9F227"/>
              </a:buClr>
              <a:buSzPts val="1200"/>
              <a:buFont typeface="JetBrains Mono"/>
              <a:buNone/>
              <a:defRPr b="1" sz="1200">
                <a:solidFill>
                  <a:srgbClr val="C9F227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C9F227"/>
              </a:buClr>
              <a:buSzPts val="1200"/>
              <a:buFont typeface="JetBrains Mono"/>
              <a:buNone/>
              <a:defRPr b="1" sz="1200">
                <a:solidFill>
                  <a:srgbClr val="C9F227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C9F227"/>
              </a:buClr>
              <a:buSzPts val="1200"/>
              <a:buFont typeface="JetBrains Mono"/>
              <a:buNone/>
              <a:defRPr b="1" sz="1200">
                <a:solidFill>
                  <a:srgbClr val="C9F227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C9F227"/>
              </a:buClr>
              <a:buSzPts val="1200"/>
              <a:buFont typeface="JetBrains Mono"/>
              <a:buNone/>
              <a:defRPr b="1" sz="1200">
                <a:solidFill>
                  <a:srgbClr val="C9F227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9pPr>
          </a:lstStyle>
          <a:p/>
        </p:txBody>
      </p:sp>
      <p:sp>
        <p:nvSpPr>
          <p:cNvPr id="861" name="Google Shape;861;p95"/>
          <p:cNvSpPr txBox="1"/>
          <p:nvPr>
            <p:ph idx="3" type="subTitle"/>
          </p:nvPr>
        </p:nvSpPr>
        <p:spPr>
          <a:xfrm>
            <a:off x="4001171" y="2022750"/>
            <a:ext cx="3121500" cy="2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862" name="Google Shape;862;p95"/>
          <p:cNvSpPr txBox="1"/>
          <p:nvPr>
            <p:ph idx="4" type="body"/>
          </p:nvPr>
        </p:nvSpPr>
        <p:spPr>
          <a:xfrm>
            <a:off x="658371" y="3431600"/>
            <a:ext cx="2692200" cy="2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6550" lvl="0" marL="457200" rtl="0">
              <a:spcBef>
                <a:spcPts val="0"/>
              </a:spcBef>
              <a:spcAft>
                <a:spcPts val="0"/>
              </a:spcAft>
              <a:buClr>
                <a:srgbClr val="C9F227"/>
              </a:buClr>
              <a:buSzPts val="1700"/>
              <a:buFont typeface="Inter"/>
              <a:buChar char="●"/>
              <a:defRPr b="1" sz="1700">
                <a:solidFill>
                  <a:srgbClr val="C9F227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36550" lvl="1" marL="914400" rtl="0">
              <a:spcBef>
                <a:spcPts val="0"/>
              </a:spcBef>
              <a:spcAft>
                <a:spcPts val="0"/>
              </a:spcAft>
              <a:buClr>
                <a:srgbClr val="C9F227"/>
              </a:buClr>
              <a:buSzPts val="1700"/>
              <a:buFont typeface="Inter"/>
              <a:buChar char="○"/>
              <a:defRPr b="1" sz="1700">
                <a:solidFill>
                  <a:srgbClr val="C9F227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-336550" lvl="2" marL="1371600" rtl="0">
              <a:spcBef>
                <a:spcPts val="0"/>
              </a:spcBef>
              <a:spcAft>
                <a:spcPts val="0"/>
              </a:spcAft>
              <a:buClr>
                <a:srgbClr val="C9F227"/>
              </a:buClr>
              <a:buSzPts val="1700"/>
              <a:buFont typeface="Inter"/>
              <a:buChar char="■"/>
              <a:defRPr b="1" sz="1700">
                <a:solidFill>
                  <a:srgbClr val="C9F227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-336550" lvl="3" marL="1828800" rtl="0">
              <a:spcBef>
                <a:spcPts val="0"/>
              </a:spcBef>
              <a:spcAft>
                <a:spcPts val="0"/>
              </a:spcAft>
              <a:buClr>
                <a:srgbClr val="C9F227"/>
              </a:buClr>
              <a:buSzPts val="1700"/>
              <a:buFont typeface="Inter"/>
              <a:buChar char="●"/>
              <a:defRPr b="1" sz="1700">
                <a:solidFill>
                  <a:srgbClr val="C9F227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-336550" lvl="4" marL="2286000" rtl="0">
              <a:spcBef>
                <a:spcPts val="0"/>
              </a:spcBef>
              <a:spcAft>
                <a:spcPts val="0"/>
              </a:spcAft>
              <a:buClr>
                <a:srgbClr val="C9F227"/>
              </a:buClr>
              <a:buSzPts val="1700"/>
              <a:buFont typeface="Inter"/>
              <a:buChar char="○"/>
              <a:defRPr b="1" sz="1700">
                <a:solidFill>
                  <a:srgbClr val="C9F227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336550" lvl="5" marL="2743200" rtl="0">
              <a:spcBef>
                <a:spcPts val="0"/>
              </a:spcBef>
              <a:spcAft>
                <a:spcPts val="0"/>
              </a:spcAft>
              <a:buClr>
                <a:srgbClr val="C9F227"/>
              </a:buClr>
              <a:buSzPts val="1700"/>
              <a:buFont typeface="Inter"/>
              <a:buChar char="■"/>
              <a:defRPr b="1" sz="1700">
                <a:solidFill>
                  <a:srgbClr val="C9F227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-336550" lvl="6" marL="3200400" rtl="0">
              <a:spcBef>
                <a:spcPts val="0"/>
              </a:spcBef>
              <a:spcAft>
                <a:spcPts val="0"/>
              </a:spcAft>
              <a:buClr>
                <a:srgbClr val="C9F227"/>
              </a:buClr>
              <a:buSzPts val="1700"/>
              <a:buFont typeface="Inter"/>
              <a:buChar char="●"/>
              <a:defRPr b="1" sz="1700">
                <a:solidFill>
                  <a:srgbClr val="C9F227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-336550" lvl="7" marL="3657600" rtl="0">
              <a:spcBef>
                <a:spcPts val="0"/>
              </a:spcBef>
              <a:spcAft>
                <a:spcPts val="0"/>
              </a:spcAft>
              <a:buClr>
                <a:srgbClr val="C9F227"/>
              </a:buClr>
              <a:buSzPts val="1700"/>
              <a:buFont typeface="Inter"/>
              <a:buChar char="○"/>
              <a:defRPr b="1" sz="1700">
                <a:solidFill>
                  <a:srgbClr val="C9F227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-336550" lvl="8" marL="4114800" rtl="0">
              <a:spcBef>
                <a:spcPts val="0"/>
              </a:spcBef>
              <a:spcAft>
                <a:spcPts val="0"/>
              </a:spcAft>
              <a:buClr>
                <a:srgbClr val="C9F227"/>
              </a:buClr>
              <a:buSzPts val="1700"/>
              <a:buFont typeface="Inter"/>
              <a:buChar char="■"/>
              <a:defRPr b="1" sz="1700">
                <a:solidFill>
                  <a:srgbClr val="C9F227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863" name="Google Shape;863;p95"/>
          <p:cNvSpPr txBox="1"/>
          <p:nvPr>
            <p:ph idx="5" type="body"/>
          </p:nvPr>
        </p:nvSpPr>
        <p:spPr>
          <a:xfrm>
            <a:off x="658371" y="3806806"/>
            <a:ext cx="1631400" cy="5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●"/>
              <a:defRPr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○"/>
              <a:defRPr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■"/>
              <a:defRPr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●"/>
              <a:defRPr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○"/>
              <a:defRPr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■"/>
              <a:defRPr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●"/>
              <a:defRPr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○"/>
              <a:defRPr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■"/>
              <a:defRPr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pic>
        <p:nvPicPr>
          <p:cNvPr id="864" name="Google Shape;864;p9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15352" y="4786288"/>
            <a:ext cx="141525" cy="197391"/>
          </a:xfrm>
          <a:prstGeom prst="rect">
            <a:avLst/>
          </a:prstGeom>
          <a:noFill/>
          <a:ln>
            <a:noFill/>
          </a:ln>
        </p:spPr>
      </p:pic>
      <p:sp>
        <p:nvSpPr>
          <p:cNvPr id="865" name="Google Shape;865;p95"/>
          <p:cNvSpPr txBox="1"/>
          <p:nvPr>
            <p:ph idx="12" type="sldNum"/>
          </p:nvPr>
        </p:nvSpPr>
        <p:spPr>
          <a:xfrm>
            <a:off x="8586613" y="4715606"/>
            <a:ext cx="228300" cy="28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1pPr>
            <a:lvl2pPr lvl="1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2pPr>
            <a:lvl3pPr lvl="2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3pPr>
            <a:lvl4pPr lvl="3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4pPr>
            <a:lvl5pPr lvl="4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5pPr>
            <a:lvl6pPr lvl="5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6pPr>
            <a:lvl7pPr lvl="6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7pPr>
            <a:lvl8pPr lvl="7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8pPr>
            <a:lvl9pPr lvl="8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5_Speaker4 + Photos">
  <p:cSld name="TITLE_8_2_7_1">
    <p:spTree>
      <p:nvGrpSpPr>
        <p:cNvPr id="866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p96"/>
          <p:cNvSpPr txBox="1"/>
          <p:nvPr>
            <p:ph type="title"/>
          </p:nvPr>
        </p:nvSpPr>
        <p:spPr>
          <a:xfrm>
            <a:off x="329153" y="342900"/>
            <a:ext cx="5742900" cy="5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Inter"/>
              <a:buNone/>
              <a:defRPr b="1" sz="2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Inter"/>
              <a:buNone/>
              <a:defRPr sz="2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Inter"/>
              <a:buNone/>
              <a:defRPr sz="2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Inter"/>
              <a:buNone/>
              <a:defRPr sz="2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Inter"/>
              <a:buNone/>
              <a:defRPr sz="2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Inter"/>
              <a:buNone/>
              <a:defRPr sz="2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Inter"/>
              <a:buNone/>
              <a:defRPr sz="2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Inter"/>
              <a:buNone/>
              <a:defRPr sz="2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Inter"/>
              <a:buNone/>
              <a:defRPr sz="2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868" name="Google Shape;868;p96"/>
          <p:cNvSpPr txBox="1"/>
          <p:nvPr>
            <p:ph idx="1" type="body"/>
          </p:nvPr>
        </p:nvSpPr>
        <p:spPr>
          <a:xfrm>
            <a:off x="329151" y="3231150"/>
            <a:ext cx="1631400" cy="2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Inter"/>
              <a:buChar char="●"/>
              <a:defRPr b="1" sz="13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11150" lvl="1" marL="9144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Inter"/>
              <a:buChar char="○"/>
              <a:defRPr b="1" sz="13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-311150" lvl="2" marL="13716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Inter"/>
              <a:buChar char="■"/>
              <a:defRPr b="1" sz="13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-311150" lvl="3" marL="18288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Inter"/>
              <a:buChar char="●"/>
              <a:defRPr b="1" sz="13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-311150" lvl="4" marL="22860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Inter"/>
              <a:buChar char="○"/>
              <a:defRPr b="1" sz="13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311150" lvl="5" marL="27432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Inter"/>
              <a:buChar char="■"/>
              <a:defRPr b="1" sz="13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-311150" lvl="6" marL="32004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Inter"/>
              <a:buChar char="●"/>
              <a:defRPr b="1" sz="13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-311150" lvl="7" marL="36576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Inter"/>
              <a:buChar char="○"/>
              <a:defRPr b="1" sz="13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-311150" lvl="8" marL="41148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Inter"/>
              <a:buChar char="■"/>
              <a:defRPr b="1" sz="13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869" name="Google Shape;869;p96"/>
          <p:cNvSpPr txBox="1"/>
          <p:nvPr>
            <p:ph idx="2" type="body"/>
          </p:nvPr>
        </p:nvSpPr>
        <p:spPr>
          <a:xfrm>
            <a:off x="329150" y="3545550"/>
            <a:ext cx="1631400" cy="5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●"/>
              <a:defRPr sz="10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○"/>
              <a:defRPr sz="10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■"/>
              <a:defRPr sz="10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●"/>
              <a:defRPr sz="10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○"/>
              <a:defRPr sz="10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■"/>
              <a:defRPr sz="10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●"/>
              <a:defRPr sz="10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○"/>
              <a:defRPr sz="10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■"/>
              <a:defRPr sz="10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870" name="Google Shape;870;p96"/>
          <p:cNvSpPr/>
          <p:nvPr>
            <p:ph idx="3" type="pic"/>
          </p:nvPr>
        </p:nvSpPr>
        <p:spPr>
          <a:xfrm>
            <a:off x="329100" y="1457325"/>
            <a:ext cx="1631400" cy="1584300"/>
          </a:xfrm>
          <a:prstGeom prst="roundRect">
            <a:avLst>
              <a:gd fmla="val 5925" name="adj"/>
            </a:avLst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71" name="Google Shape;871;p96"/>
          <p:cNvSpPr/>
          <p:nvPr>
            <p:ph idx="4" type="pic"/>
          </p:nvPr>
        </p:nvSpPr>
        <p:spPr>
          <a:xfrm>
            <a:off x="2613850" y="1457325"/>
            <a:ext cx="1631400" cy="1584300"/>
          </a:xfrm>
          <a:prstGeom prst="roundRect">
            <a:avLst>
              <a:gd fmla="val 5925" name="adj"/>
            </a:avLst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72" name="Google Shape;872;p96"/>
          <p:cNvSpPr/>
          <p:nvPr>
            <p:ph idx="5" type="pic"/>
          </p:nvPr>
        </p:nvSpPr>
        <p:spPr>
          <a:xfrm>
            <a:off x="4898600" y="1457325"/>
            <a:ext cx="1631400" cy="1584300"/>
          </a:xfrm>
          <a:prstGeom prst="roundRect">
            <a:avLst>
              <a:gd fmla="val 5925" name="adj"/>
            </a:avLst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73" name="Google Shape;873;p96"/>
          <p:cNvSpPr/>
          <p:nvPr>
            <p:ph idx="6" type="pic"/>
          </p:nvPr>
        </p:nvSpPr>
        <p:spPr>
          <a:xfrm>
            <a:off x="7183350" y="1457325"/>
            <a:ext cx="1631400" cy="1584300"/>
          </a:xfrm>
          <a:prstGeom prst="roundRect">
            <a:avLst>
              <a:gd fmla="val 5925" name="adj"/>
            </a:avLst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74" name="Google Shape;874;p96"/>
          <p:cNvSpPr txBox="1"/>
          <p:nvPr>
            <p:ph idx="7" type="body"/>
          </p:nvPr>
        </p:nvSpPr>
        <p:spPr>
          <a:xfrm>
            <a:off x="2613851" y="3231150"/>
            <a:ext cx="1631400" cy="2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Inter"/>
              <a:buChar char="●"/>
              <a:defRPr b="1" sz="13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11150" lvl="1" marL="9144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Inter"/>
              <a:buChar char="○"/>
              <a:defRPr b="1" sz="13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-311150" lvl="2" marL="13716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Inter"/>
              <a:buChar char="■"/>
              <a:defRPr b="1" sz="13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-311150" lvl="3" marL="18288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Inter"/>
              <a:buChar char="●"/>
              <a:defRPr b="1" sz="13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-311150" lvl="4" marL="22860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Inter"/>
              <a:buChar char="○"/>
              <a:defRPr b="1" sz="13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311150" lvl="5" marL="27432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Inter"/>
              <a:buChar char="■"/>
              <a:defRPr b="1" sz="13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-311150" lvl="6" marL="32004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Inter"/>
              <a:buChar char="●"/>
              <a:defRPr b="1" sz="13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-311150" lvl="7" marL="36576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Inter"/>
              <a:buChar char="○"/>
              <a:defRPr b="1" sz="13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-311150" lvl="8" marL="41148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Inter"/>
              <a:buChar char="■"/>
              <a:defRPr b="1" sz="13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875" name="Google Shape;875;p96"/>
          <p:cNvSpPr txBox="1"/>
          <p:nvPr>
            <p:ph idx="8" type="body"/>
          </p:nvPr>
        </p:nvSpPr>
        <p:spPr>
          <a:xfrm>
            <a:off x="2613850" y="3545550"/>
            <a:ext cx="1631400" cy="5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●"/>
              <a:defRPr sz="10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○"/>
              <a:defRPr sz="10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■"/>
              <a:defRPr sz="10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●"/>
              <a:defRPr sz="10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○"/>
              <a:defRPr sz="10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■"/>
              <a:defRPr sz="10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●"/>
              <a:defRPr sz="10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○"/>
              <a:defRPr sz="10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■"/>
              <a:defRPr sz="10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876" name="Google Shape;876;p96"/>
          <p:cNvSpPr txBox="1"/>
          <p:nvPr>
            <p:ph idx="9" type="body"/>
          </p:nvPr>
        </p:nvSpPr>
        <p:spPr>
          <a:xfrm>
            <a:off x="4898551" y="3231150"/>
            <a:ext cx="1631400" cy="2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Inter"/>
              <a:buChar char="●"/>
              <a:defRPr b="1" sz="13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11150" lvl="1" marL="9144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Inter"/>
              <a:buChar char="○"/>
              <a:defRPr b="1" sz="13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-311150" lvl="2" marL="13716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Inter"/>
              <a:buChar char="■"/>
              <a:defRPr b="1" sz="13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-311150" lvl="3" marL="18288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Inter"/>
              <a:buChar char="●"/>
              <a:defRPr b="1" sz="13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-311150" lvl="4" marL="22860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Inter"/>
              <a:buChar char="○"/>
              <a:defRPr b="1" sz="13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311150" lvl="5" marL="27432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Inter"/>
              <a:buChar char="■"/>
              <a:defRPr b="1" sz="13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-311150" lvl="6" marL="32004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Inter"/>
              <a:buChar char="●"/>
              <a:defRPr b="1" sz="13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-311150" lvl="7" marL="36576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Inter"/>
              <a:buChar char="○"/>
              <a:defRPr b="1" sz="13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-311150" lvl="8" marL="41148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Inter"/>
              <a:buChar char="■"/>
              <a:defRPr b="1" sz="13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877" name="Google Shape;877;p96"/>
          <p:cNvSpPr txBox="1"/>
          <p:nvPr>
            <p:ph idx="13" type="body"/>
          </p:nvPr>
        </p:nvSpPr>
        <p:spPr>
          <a:xfrm>
            <a:off x="4898550" y="3545550"/>
            <a:ext cx="1631400" cy="5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●"/>
              <a:defRPr sz="10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○"/>
              <a:defRPr sz="10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■"/>
              <a:defRPr sz="10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●"/>
              <a:defRPr sz="10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○"/>
              <a:defRPr sz="10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■"/>
              <a:defRPr sz="10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●"/>
              <a:defRPr sz="10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○"/>
              <a:defRPr sz="10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■"/>
              <a:defRPr sz="10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878" name="Google Shape;878;p96"/>
          <p:cNvSpPr txBox="1"/>
          <p:nvPr>
            <p:ph idx="14" type="body"/>
          </p:nvPr>
        </p:nvSpPr>
        <p:spPr>
          <a:xfrm>
            <a:off x="7183251" y="3231150"/>
            <a:ext cx="1631400" cy="2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Inter"/>
              <a:buChar char="●"/>
              <a:defRPr b="1" sz="13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11150" lvl="1" marL="9144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Inter"/>
              <a:buChar char="○"/>
              <a:defRPr b="1" sz="13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-311150" lvl="2" marL="13716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Inter"/>
              <a:buChar char="■"/>
              <a:defRPr b="1" sz="13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-311150" lvl="3" marL="18288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Inter"/>
              <a:buChar char="●"/>
              <a:defRPr b="1" sz="13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-311150" lvl="4" marL="22860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Inter"/>
              <a:buChar char="○"/>
              <a:defRPr b="1" sz="13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311150" lvl="5" marL="27432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Inter"/>
              <a:buChar char="■"/>
              <a:defRPr b="1" sz="13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-311150" lvl="6" marL="32004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Inter"/>
              <a:buChar char="●"/>
              <a:defRPr b="1" sz="13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-311150" lvl="7" marL="36576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Inter"/>
              <a:buChar char="○"/>
              <a:defRPr b="1" sz="13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-311150" lvl="8" marL="41148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Inter"/>
              <a:buChar char="■"/>
              <a:defRPr b="1" sz="13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879" name="Google Shape;879;p96"/>
          <p:cNvSpPr txBox="1"/>
          <p:nvPr>
            <p:ph idx="15" type="body"/>
          </p:nvPr>
        </p:nvSpPr>
        <p:spPr>
          <a:xfrm>
            <a:off x="7183250" y="3545550"/>
            <a:ext cx="1631400" cy="5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●"/>
              <a:defRPr sz="10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○"/>
              <a:defRPr sz="10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■"/>
              <a:defRPr sz="10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●"/>
              <a:defRPr sz="10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○"/>
              <a:defRPr sz="10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■"/>
              <a:defRPr sz="10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●"/>
              <a:defRPr sz="10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○"/>
              <a:defRPr sz="10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■"/>
              <a:defRPr sz="10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pic>
        <p:nvPicPr>
          <p:cNvPr id="880" name="Google Shape;880;p9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15350" y="4786297"/>
            <a:ext cx="141522" cy="197375"/>
          </a:xfrm>
          <a:prstGeom prst="rect">
            <a:avLst/>
          </a:prstGeom>
          <a:noFill/>
          <a:ln>
            <a:noFill/>
          </a:ln>
        </p:spPr>
      </p:pic>
      <p:sp>
        <p:nvSpPr>
          <p:cNvPr id="881" name="Google Shape;881;p96"/>
          <p:cNvSpPr txBox="1"/>
          <p:nvPr>
            <p:ph idx="12" type="sldNum"/>
          </p:nvPr>
        </p:nvSpPr>
        <p:spPr>
          <a:xfrm>
            <a:off x="8586613" y="4715606"/>
            <a:ext cx="228300" cy="28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1pPr>
            <a:lvl2pPr lvl="1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2pPr>
            <a:lvl3pPr lvl="2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3pPr>
            <a:lvl4pPr lvl="3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4pPr>
            <a:lvl5pPr lvl="4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5pPr>
            <a:lvl6pPr lvl="5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6pPr>
            <a:lvl7pPr lvl="6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7pPr>
            <a:lvl8pPr lvl="7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8pPr>
            <a:lvl9pPr lvl="8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520">
          <p15:clr>
            <a:schemeClr val="accent6"/>
          </p15:clr>
        </p15:guide>
        <p15:guide id="2" pos="3242">
          <p15:clr>
            <a:schemeClr val="accent6"/>
          </p15:clr>
        </p15:guide>
      </p15:sldGuideLst>
    </p:ext>
  </p:extLst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8_GraphSlide">
  <p:cSld name="TITLE_8_2_6">
    <p:spTree>
      <p:nvGrpSpPr>
        <p:cNvPr id="882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p97"/>
          <p:cNvSpPr/>
          <p:nvPr/>
        </p:nvSpPr>
        <p:spPr>
          <a:xfrm>
            <a:off x="25" y="0"/>
            <a:ext cx="9144000" cy="4619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latin typeface="JetBrains Mono"/>
              <a:ea typeface="JetBrains Mono"/>
              <a:cs typeface="JetBrains Mono"/>
              <a:sym typeface="JetBrains Mono"/>
            </a:endParaRPr>
          </a:p>
        </p:txBody>
      </p:sp>
      <p:sp>
        <p:nvSpPr>
          <p:cNvPr id="884" name="Google Shape;884;p97"/>
          <p:cNvSpPr txBox="1"/>
          <p:nvPr>
            <p:ph type="title"/>
          </p:nvPr>
        </p:nvSpPr>
        <p:spPr>
          <a:xfrm>
            <a:off x="1950572" y="296559"/>
            <a:ext cx="5242800" cy="5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Inter"/>
              <a:buNone/>
              <a:defRPr b="1" sz="2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700"/>
              <a:buFont typeface="Inter"/>
              <a:buNone/>
              <a:defRPr b="1" sz="2700">
                <a:latin typeface="Inter"/>
                <a:ea typeface="Inter"/>
                <a:cs typeface="Inter"/>
                <a:sym typeface="Inter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700"/>
              <a:buFont typeface="Inter"/>
              <a:buNone/>
              <a:defRPr b="1" sz="2700">
                <a:latin typeface="Inter"/>
                <a:ea typeface="Inter"/>
                <a:cs typeface="Inter"/>
                <a:sym typeface="Inter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700"/>
              <a:buFont typeface="Inter"/>
              <a:buNone/>
              <a:defRPr b="1" sz="2700">
                <a:latin typeface="Inter"/>
                <a:ea typeface="Inter"/>
                <a:cs typeface="Inter"/>
                <a:sym typeface="Inter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700"/>
              <a:buFont typeface="Inter"/>
              <a:buNone/>
              <a:defRPr b="1" sz="2700">
                <a:latin typeface="Inter"/>
                <a:ea typeface="Inter"/>
                <a:cs typeface="Inter"/>
                <a:sym typeface="Inter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700"/>
              <a:buFont typeface="Inter"/>
              <a:buNone/>
              <a:defRPr b="1" sz="2700">
                <a:latin typeface="Inter"/>
                <a:ea typeface="Inter"/>
                <a:cs typeface="Inter"/>
                <a:sym typeface="Inter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700"/>
              <a:buFont typeface="Inter"/>
              <a:buNone/>
              <a:defRPr b="1" sz="2700">
                <a:latin typeface="Inter"/>
                <a:ea typeface="Inter"/>
                <a:cs typeface="Inter"/>
                <a:sym typeface="Inter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700"/>
              <a:buFont typeface="Inter"/>
              <a:buNone/>
              <a:defRPr b="1" sz="2700">
                <a:latin typeface="Inter"/>
                <a:ea typeface="Inter"/>
                <a:cs typeface="Inter"/>
                <a:sym typeface="Inter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700"/>
              <a:buFont typeface="Inter"/>
              <a:buNone/>
              <a:defRPr b="1" sz="27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pic>
        <p:nvPicPr>
          <p:cNvPr id="885" name="Google Shape;885;p9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15350" y="4786297"/>
            <a:ext cx="141522" cy="197375"/>
          </a:xfrm>
          <a:prstGeom prst="rect">
            <a:avLst/>
          </a:prstGeom>
          <a:noFill/>
          <a:ln>
            <a:noFill/>
          </a:ln>
        </p:spPr>
      </p:pic>
      <p:sp>
        <p:nvSpPr>
          <p:cNvPr id="886" name="Google Shape;886;p97"/>
          <p:cNvSpPr txBox="1"/>
          <p:nvPr>
            <p:ph idx="12" type="sldNum"/>
          </p:nvPr>
        </p:nvSpPr>
        <p:spPr>
          <a:xfrm>
            <a:off x="8586613" y="4715606"/>
            <a:ext cx="228300" cy="28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1pPr>
            <a:lvl2pPr lvl="1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2pPr>
            <a:lvl3pPr lvl="2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3pPr>
            <a:lvl4pPr lvl="3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4pPr>
            <a:lvl5pPr lvl="4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5pPr>
            <a:lvl6pPr lvl="5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6pPr>
            <a:lvl7pPr lvl="6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7pPr>
            <a:lvl8pPr lvl="7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8pPr>
            <a:lvl9pPr lvl="8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520">
          <p15:clr>
            <a:schemeClr val="accent6"/>
          </p15:clr>
        </p15:guide>
        <p15:guide id="2" pos="3242">
          <p15:clr>
            <a:schemeClr val="accent6"/>
          </p15:clr>
        </p15:guide>
      </p15:sldGuideLst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8_GraphSlide2">
  <p:cSld name="TITLE_8_2_6_2"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98"/>
          <p:cNvSpPr txBox="1"/>
          <p:nvPr>
            <p:ph type="title"/>
          </p:nvPr>
        </p:nvSpPr>
        <p:spPr>
          <a:xfrm>
            <a:off x="329150" y="342900"/>
            <a:ext cx="3428700" cy="2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b="1" sz="18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b="1" sz="18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b="1" sz="18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b="1" sz="18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b="1" sz="18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b="1" sz="18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b="1" sz="18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b="1" sz="18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b="1" sz="18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889" name="Google Shape;889;p98"/>
          <p:cNvSpPr txBox="1"/>
          <p:nvPr>
            <p:ph idx="1" type="body"/>
          </p:nvPr>
        </p:nvSpPr>
        <p:spPr>
          <a:xfrm>
            <a:off x="329150" y="771525"/>
            <a:ext cx="3428700" cy="8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"/>
              <a:buChar char="●"/>
              <a:defRPr sz="11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"/>
              <a:buChar char="○"/>
              <a:defRPr sz="11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"/>
              <a:buChar char="■"/>
              <a:defRPr sz="11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"/>
              <a:buChar char="●"/>
              <a:defRPr sz="11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"/>
              <a:buChar char="○"/>
              <a:defRPr sz="11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"/>
              <a:buChar char="■"/>
              <a:defRPr sz="11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"/>
              <a:buChar char="●"/>
              <a:defRPr sz="11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"/>
              <a:buChar char="○"/>
              <a:defRPr sz="11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"/>
              <a:buChar char="■"/>
              <a:defRPr sz="11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890" name="Google Shape;890;p98"/>
          <p:cNvSpPr txBox="1"/>
          <p:nvPr>
            <p:ph idx="2" type="body"/>
          </p:nvPr>
        </p:nvSpPr>
        <p:spPr>
          <a:xfrm>
            <a:off x="4572000" y="771525"/>
            <a:ext cx="3428700" cy="8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"/>
              <a:buChar char="●"/>
              <a:defRPr sz="11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"/>
              <a:buChar char="○"/>
              <a:defRPr sz="11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"/>
              <a:buChar char="■"/>
              <a:defRPr sz="11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"/>
              <a:buChar char="●"/>
              <a:defRPr sz="11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"/>
              <a:buChar char="○"/>
              <a:defRPr sz="11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"/>
              <a:buChar char="■"/>
              <a:defRPr sz="11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"/>
              <a:buChar char="●"/>
              <a:defRPr sz="11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"/>
              <a:buChar char="○"/>
              <a:defRPr sz="11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"/>
              <a:buChar char="■"/>
              <a:defRPr sz="11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pic>
        <p:nvPicPr>
          <p:cNvPr id="891" name="Google Shape;891;p9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15350" y="4786297"/>
            <a:ext cx="141522" cy="197375"/>
          </a:xfrm>
          <a:prstGeom prst="rect">
            <a:avLst/>
          </a:prstGeom>
          <a:noFill/>
          <a:ln>
            <a:noFill/>
          </a:ln>
        </p:spPr>
      </p:pic>
      <p:sp>
        <p:nvSpPr>
          <p:cNvPr id="892" name="Google Shape;892;p98"/>
          <p:cNvSpPr txBox="1"/>
          <p:nvPr>
            <p:ph idx="12" type="sldNum"/>
          </p:nvPr>
        </p:nvSpPr>
        <p:spPr>
          <a:xfrm>
            <a:off x="8586613" y="4715606"/>
            <a:ext cx="228300" cy="28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1pPr>
            <a:lvl2pPr lvl="1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2pPr>
            <a:lvl3pPr lvl="2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3pPr>
            <a:lvl4pPr lvl="3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4pPr>
            <a:lvl5pPr lvl="4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5pPr>
            <a:lvl6pPr lvl="5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6pPr>
            <a:lvl7pPr lvl="6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7pPr>
            <a:lvl8pPr lvl="7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8pPr>
            <a:lvl9pPr lvl="8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520">
          <p15:clr>
            <a:schemeClr val="accent6"/>
          </p15:clr>
        </p15:guide>
        <p15:guide id="2" pos="3242">
          <p15:clr>
            <a:schemeClr val="accent6"/>
          </p15:clr>
        </p15:guide>
      </p15:sldGuideLst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DesktopScreen">
  <p:cSld name="TITLE_8_2_4">
    <p:spTree>
      <p:nvGrpSpPr>
        <p:cNvPr id="893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4" name="Google Shape;894;p9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944094" y="510807"/>
            <a:ext cx="5454807" cy="3949933"/>
          </a:xfrm>
          <a:prstGeom prst="rect">
            <a:avLst/>
          </a:prstGeom>
          <a:noFill/>
          <a:ln>
            <a:noFill/>
          </a:ln>
        </p:spPr>
      </p:pic>
      <p:sp>
        <p:nvSpPr>
          <p:cNvPr id="895" name="Google Shape;895;p99"/>
          <p:cNvSpPr txBox="1"/>
          <p:nvPr>
            <p:ph type="title"/>
          </p:nvPr>
        </p:nvSpPr>
        <p:spPr>
          <a:xfrm>
            <a:off x="329153" y="374250"/>
            <a:ext cx="2612700" cy="7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Inter"/>
              <a:buNone/>
              <a:defRPr b="1" sz="2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Inter"/>
              <a:buNone/>
              <a:defRPr sz="2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Inter"/>
              <a:buNone/>
              <a:defRPr sz="2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Inter"/>
              <a:buNone/>
              <a:defRPr sz="2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Inter"/>
              <a:buNone/>
              <a:defRPr sz="2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Inter"/>
              <a:buNone/>
              <a:defRPr sz="2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Inter"/>
              <a:buNone/>
              <a:defRPr sz="2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Inter"/>
              <a:buNone/>
              <a:defRPr sz="2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Inter"/>
              <a:buNone/>
              <a:defRPr sz="2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896" name="Google Shape;896;p99"/>
          <p:cNvSpPr txBox="1"/>
          <p:nvPr>
            <p:ph idx="1" type="body"/>
          </p:nvPr>
        </p:nvSpPr>
        <p:spPr>
          <a:xfrm>
            <a:off x="329153" y="1777434"/>
            <a:ext cx="2612700" cy="24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Inter"/>
              <a:buChar char="●"/>
              <a:defRPr sz="13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11150" lvl="1" marL="9144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Inter"/>
              <a:buChar char="○"/>
              <a:defRPr sz="13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-311150" lvl="2" marL="13716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Inter"/>
              <a:buChar char="■"/>
              <a:defRPr sz="13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-311150" lvl="3" marL="18288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Inter"/>
              <a:buChar char="●"/>
              <a:defRPr sz="13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-311150" lvl="4" marL="22860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Inter"/>
              <a:buChar char="○"/>
              <a:defRPr sz="13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311150" lvl="5" marL="27432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Inter"/>
              <a:buChar char="■"/>
              <a:defRPr sz="13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-311150" lvl="6" marL="32004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Inter"/>
              <a:buChar char="●"/>
              <a:defRPr sz="13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-311150" lvl="7" marL="36576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Inter"/>
              <a:buChar char="○"/>
              <a:defRPr sz="13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-311150" lvl="8" marL="41148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Inter"/>
              <a:buChar char="■"/>
              <a:defRPr sz="13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897" name="Google Shape;897;p99"/>
          <p:cNvSpPr/>
          <p:nvPr>
            <p:ph idx="2" type="pic"/>
          </p:nvPr>
        </p:nvSpPr>
        <p:spPr>
          <a:xfrm>
            <a:off x="4030605" y="729563"/>
            <a:ext cx="5287800" cy="3656700"/>
          </a:xfrm>
          <a:prstGeom prst="roundRect">
            <a:avLst>
              <a:gd fmla="val 858" name="adj"/>
            </a:avLst>
          </a:prstGeom>
          <a:noFill/>
          <a:ln>
            <a:noFill/>
          </a:ln>
        </p:spPr>
      </p:sp>
      <p:pic>
        <p:nvPicPr>
          <p:cNvPr id="898" name="Google Shape;898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350" y="4786297"/>
            <a:ext cx="141522" cy="197375"/>
          </a:xfrm>
          <a:prstGeom prst="rect">
            <a:avLst/>
          </a:prstGeom>
          <a:noFill/>
          <a:ln>
            <a:noFill/>
          </a:ln>
        </p:spPr>
      </p:pic>
      <p:sp>
        <p:nvSpPr>
          <p:cNvPr id="899" name="Google Shape;899;p99"/>
          <p:cNvSpPr txBox="1"/>
          <p:nvPr>
            <p:ph idx="12" type="sldNum"/>
          </p:nvPr>
        </p:nvSpPr>
        <p:spPr>
          <a:xfrm>
            <a:off x="8586613" y="4715606"/>
            <a:ext cx="228300" cy="28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1pPr>
            <a:lvl2pPr lvl="1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2pPr>
            <a:lvl3pPr lvl="2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3pPr>
            <a:lvl4pPr lvl="3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4pPr>
            <a:lvl5pPr lvl="4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5pPr>
            <a:lvl6pPr lvl="5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6pPr>
            <a:lvl7pPr lvl="6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7pPr>
            <a:lvl8pPr lvl="7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8pPr>
            <a:lvl9pPr lvl="8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520">
          <p15:clr>
            <a:schemeClr val="accent6"/>
          </p15:clr>
        </p15:guide>
        <p15:guide id="2" pos="3242">
          <p15:clr>
            <a:schemeClr val="accent6"/>
          </p15:clr>
        </p15:guide>
      </p15:sldGuideLst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oding Screen Slide">
  <p:cSld name="TITLE_8_2_4_1">
    <p:spTree>
      <p:nvGrpSpPr>
        <p:cNvPr id="900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p100"/>
          <p:cNvSpPr/>
          <p:nvPr/>
        </p:nvSpPr>
        <p:spPr>
          <a:xfrm>
            <a:off x="4573725" y="0"/>
            <a:ext cx="45702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latin typeface="JetBrains Mono"/>
              <a:ea typeface="JetBrains Mono"/>
              <a:cs typeface="JetBrains Mono"/>
              <a:sym typeface="JetBrains Mono"/>
            </a:endParaRPr>
          </a:p>
        </p:txBody>
      </p:sp>
      <p:sp>
        <p:nvSpPr>
          <p:cNvPr id="902" name="Google Shape;902;p100"/>
          <p:cNvSpPr txBox="1"/>
          <p:nvPr>
            <p:ph type="title"/>
          </p:nvPr>
        </p:nvSpPr>
        <p:spPr>
          <a:xfrm>
            <a:off x="329153" y="342900"/>
            <a:ext cx="3428700" cy="7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Inter"/>
              <a:buNone/>
              <a:defRPr b="1" sz="2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Inter"/>
              <a:buNone/>
              <a:defRPr sz="2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Inter"/>
              <a:buNone/>
              <a:defRPr sz="2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Inter"/>
              <a:buNone/>
              <a:defRPr sz="2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Inter"/>
              <a:buNone/>
              <a:defRPr sz="2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Inter"/>
              <a:buNone/>
              <a:defRPr sz="2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Inter"/>
              <a:buNone/>
              <a:defRPr sz="2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Inter"/>
              <a:buNone/>
              <a:defRPr sz="2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Inter"/>
              <a:buNone/>
              <a:defRPr sz="2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903" name="Google Shape;903;p100"/>
          <p:cNvSpPr txBox="1"/>
          <p:nvPr>
            <p:ph idx="1" type="body"/>
          </p:nvPr>
        </p:nvSpPr>
        <p:spPr>
          <a:xfrm>
            <a:off x="329153" y="1457325"/>
            <a:ext cx="3428700" cy="24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Inter"/>
              <a:buChar char="●"/>
              <a:defRPr sz="13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11150" lvl="1" marL="9144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Inter"/>
              <a:buChar char="○"/>
              <a:defRPr sz="13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-311150" lvl="2" marL="13716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Inter"/>
              <a:buChar char="■"/>
              <a:defRPr sz="13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-311150" lvl="3" marL="18288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Inter"/>
              <a:buChar char="●"/>
              <a:defRPr sz="13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-311150" lvl="4" marL="22860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Inter"/>
              <a:buChar char="○"/>
              <a:defRPr sz="13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311150" lvl="5" marL="27432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Inter"/>
              <a:buChar char="■"/>
              <a:defRPr sz="13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-311150" lvl="6" marL="32004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Inter"/>
              <a:buChar char="●"/>
              <a:defRPr sz="13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-311150" lvl="7" marL="36576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Inter"/>
              <a:buChar char="○"/>
              <a:defRPr sz="13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-311150" lvl="8" marL="41148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Inter"/>
              <a:buChar char="■"/>
              <a:defRPr sz="13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pic>
        <p:nvPicPr>
          <p:cNvPr id="904" name="Google Shape;904;p100"/>
          <p:cNvPicPr preferRelativeResize="0"/>
          <p:nvPr/>
        </p:nvPicPr>
        <p:blipFill rotWithShape="1">
          <a:blip r:embed="rId2">
            <a:alphaModFix/>
          </a:blip>
          <a:srcRect b="0" l="0" r="18267" t="0"/>
          <a:stretch/>
        </p:blipFill>
        <p:spPr>
          <a:xfrm>
            <a:off x="5117698" y="572653"/>
            <a:ext cx="4026330" cy="3567647"/>
          </a:xfrm>
          <a:prstGeom prst="rect">
            <a:avLst/>
          </a:prstGeom>
          <a:noFill/>
          <a:ln>
            <a:noFill/>
          </a:ln>
        </p:spPr>
      </p:pic>
      <p:sp>
        <p:nvSpPr>
          <p:cNvPr id="905" name="Google Shape;905;p100"/>
          <p:cNvSpPr txBox="1"/>
          <p:nvPr>
            <p:ph idx="2" type="body"/>
          </p:nvPr>
        </p:nvSpPr>
        <p:spPr>
          <a:xfrm>
            <a:off x="5416582" y="1000125"/>
            <a:ext cx="3428700" cy="24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JetBrains Mono"/>
              <a:buChar char="●"/>
              <a:defRPr sz="1100">
                <a:solidFill>
                  <a:schemeClr val="accent5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JetBrains Mono"/>
              <a:buChar char="○"/>
              <a:defRPr sz="1100">
                <a:solidFill>
                  <a:schemeClr val="accent5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JetBrains Mono"/>
              <a:buChar char="■"/>
              <a:defRPr sz="1100">
                <a:solidFill>
                  <a:schemeClr val="accent5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JetBrains Mono"/>
              <a:buChar char="●"/>
              <a:defRPr sz="1100">
                <a:solidFill>
                  <a:schemeClr val="accent5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JetBrains Mono"/>
              <a:buChar char="○"/>
              <a:defRPr sz="1100">
                <a:solidFill>
                  <a:schemeClr val="accent5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JetBrains Mono"/>
              <a:buChar char="■"/>
              <a:defRPr sz="1100">
                <a:solidFill>
                  <a:schemeClr val="accent5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JetBrains Mono"/>
              <a:buChar char="●"/>
              <a:defRPr sz="1100">
                <a:solidFill>
                  <a:schemeClr val="accent5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JetBrains Mono"/>
              <a:buChar char="○"/>
              <a:defRPr sz="1100">
                <a:solidFill>
                  <a:schemeClr val="accent5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JetBrains Mono"/>
              <a:buChar char="■"/>
              <a:defRPr sz="1100">
                <a:solidFill>
                  <a:schemeClr val="accent5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9pPr>
          </a:lstStyle>
          <a:p/>
        </p:txBody>
      </p:sp>
      <p:pic>
        <p:nvPicPr>
          <p:cNvPr id="906" name="Google Shape;906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350" y="4786297"/>
            <a:ext cx="141522" cy="197375"/>
          </a:xfrm>
          <a:prstGeom prst="rect">
            <a:avLst/>
          </a:prstGeom>
          <a:noFill/>
          <a:ln>
            <a:noFill/>
          </a:ln>
        </p:spPr>
      </p:pic>
      <p:sp>
        <p:nvSpPr>
          <p:cNvPr id="907" name="Google Shape;907;p100"/>
          <p:cNvSpPr txBox="1"/>
          <p:nvPr>
            <p:ph idx="12" type="sldNum"/>
          </p:nvPr>
        </p:nvSpPr>
        <p:spPr>
          <a:xfrm>
            <a:off x="8586613" y="4715606"/>
            <a:ext cx="228300" cy="28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1pPr>
            <a:lvl2pPr lvl="1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2pPr>
            <a:lvl3pPr lvl="2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3pPr>
            <a:lvl4pPr lvl="3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4pPr>
            <a:lvl5pPr lvl="4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5pPr>
            <a:lvl6pPr lvl="5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6pPr>
            <a:lvl7pPr lvl="6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7pPr>
            <a:lvl8pPr lvl="7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8pPr>
            <a:lvl9pPr lvl="8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520">
          <p15:clr>
            <a:schemeClr val="accent6"/>
          </p15:clr>
        </p15:guide>
        <p15:guide id="2" pos="3242">
          <p15:clr>
            <a:schemeClr val="accent6"/>
          </p15:clr>
        </p15:guide>
      </p15:sldGuideLst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Stats2Split">
  <p:cSld name="TITLE_8_2_3"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01"/>
          <p:cNvSpPr/>
          <p:nvPr/>
        </p:nvSpPr>
        <p:spPr>
          <a:xfrm>
            <a:off x="4573725" y="0"/>
            <a:ext cx="45702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latin typeface="JetBrains Mono"/>
              <a:ea typeface="JetBrains Mono"/>
              <a:cs typeface="JetBrains Mono"/>
              <a:sym typeface="JetBrains Mono"/>
            </a:endParaRPr>
          </a:p>
        </p:txBody>
      </p:sp>
      <p:sp>
        <p:nvSpPr>
          <p:cNvPr id="910" name="Google Shape;910;p101"/>
          <p:cNvSpPr txBox="1"/>
          <p:nvPr>
            <p:ph type="title"/>
          </p:nvPr>
        </p:nvSpPr>
        <p:spPr>
          <a:xfrm>
            <a:off x="5146278" y="572653"/>
            <a:ext cx="3384600" cy="1999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0"/>
              <a:buFont typeface="JetBrains Mono"/>
              <a:buNone/>
              <a:defRPr b="1" sz="9000">
                <a:solidFill>
                  <a:schemeClr val="accent2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0"/>
              <a:buFont typeface="JetBrains Mono"/>
              <a:buNone/>
              <a:defRPr b="1" sz="9000">
                <a:solidFill>
                  <a:schemeClr val="accent2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0"/>
              <a:buFont typeface="JetBrains Mono"/>
              <a:buNone/>
              <a:defRPr b="1" sz="9000">
                <a:solidFill>
                  <a:schemeClr val="accent2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0"/>
              <a:buFont typeface="JetBrains Mono"/>
              <a:buNone/>
              <a:defRPr b="1" sz="9000">
                <a:solidFill>
                  <a:schemeClr val="accent2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0"/>
              <a:buFont typeface="JetBrains Mono"/>
              <a:buNone/>
              <a:defRPr b="1" sz="9000">
                <a:solidFill>
                  <a:schemeClr val="accent2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0"/>
              <a:buFont typeface="JetBrains Mono"/>
              <a:buNone/>
              <a:defRPr b="1" sz="9000">
                <a:solidFill>
                  <a:schemeClr val="accent2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0"/>
              <a:buFont typeface="JetBrains Mono"/>
              <a:buNone/>
              <a:defRPr b="1" sz="9000">
                <a:solidFill>
                  <a:schemeClr val="accent2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0"/>
              <a:buFont typeface="JetBrains Mono"/>
              <a:buNone/>
              <a:defRPr b="1" sz="9000">
                <a:solidFill>
                  <a:schemeClr val="accent2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0"/>
              <a:buFont typeface="JetBrains Mono"/>
              <a:buNone/>
              <a:defRPr b="1" sz="9000">
                <a:solidFill>
                  <a:schemeClr val="accent2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9pPr>
          </a:lstStyle>
          <a:p/>
        </p:txBody>
      </p:sp>
      <p:sp>
        <p:nvSpPr>
          <p:cNvPr id="911" name="Google Shape;911;p101"/>
          <p:cNvSpPr txBox="1"/>
          <p:nvPr>
            <p:ph idx="1" type="subTitle"/>
          </p:nvPr>
        </p:nvSpPr>
        <p:spPr>
          <a:xfrm>
            <a:off x="5159402" y="2970900"/>
            <a:ext cx="3384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Inter"/>
              <a:buNone/>
              <a:defRPr sz="1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Inter"/>
              <a:buNone/>
              <a:defRPr sz="1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Inter"/>
              <a:buNone/>
              <a:defRPr sz="1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Inter"/>
              <a:buNone/>
              <a:defRPr sz="1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Inter"/>
              <a:buNone/>
              <a:defRPr sz="1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Inter"/>
              <a:buNone/>
              <a:defRPr sz="1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Inter"/>
              <a:buNone/>
              <a:defRPr sz="1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Inter"/>
              <a:buNone/>
              <a:defRPr sz="1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Inter"/>
              <a:buNone/>
              <a:defRPr sz="1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912" name="Google Shape;912;p101"/>
          <p:cNvSpPr txBox="1"/>
          <p:nvPr>
            <p:ph idx="2" type="title"/>
          </p:nvPr>
        </p:nvSpPr>
        <p:spPr>
          <a:xfrm>
            <a:off x="585677" y="572653"/>
            <a:ext cx="3415500" cy="1999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0"/>
              <a:buFont typeface="JetBrains Mono"/>
              <a:buNone/>
              <a:defRPr b="1" sz="9000">
                <a:solidFill>
                  <a:schemeClr val="accent2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0"/>
              <a:buFont typeface="JetBrains Mono"/>
              <a:buNone/>
              <a:defRPr b="1" sz="9000">
                <a:solidFill>
                  <a:schemeClr val="accent2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0"/>
              <a:buFont typeface="JetBrains Mono"/>
              <a:buNone/>
              <a:defRPr b="1" sz="9000">
                <a:solidFill>
                  <a:schemeClr val="accent2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0"/>
              <a:buFont typeface="JetBrains Mono"/>
              <a:buNone/>
              <a:defRPr b="1" sz="9000">
                <a:solidFill>
                  <a:schemeClr val="accent2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0"/>
              <a:buFont typeface="JetBrains Mono"/>
              <a:buNone/>
              <a:defRPr b="1" sz="9000">
                <a:solidFill>
                  <a:schemeClr val="accent2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0"/>
              <a:buFont typeface="JetBrains Mono"/>
              <a:buNone/>
              <a:defRPr b="1" sz="9000">
                <a:solidFill>
                  <a:schemeClr val="accent2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0"/>
              <a:buFont typeface="JetBrains Mono"/>
              <a:buNone/>
              <a:defRPr b="1" sz="9000">
                <a:solidFill>
                  <a:schemeClr val="accent2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0"/>
              <a:buFont typeface="JetBrains Mono"/>
              <a:buNone/>
              <a:defRPr b="1" sz="9000">
                <a:solidFill>
                  <a:schemeClr val="accent2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0"/>
              <a:buFont typeface="JetBrains Mono"/>
              <a:buNone/>
              <a:defRPr b="1" sz="9000">
                <a:solidFill>
                  <a:schemeClr val="accent2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9pPr>
          </a:lstStyle>
          <a:p/>
        </p:txBody>
      </p:sp>
      <p:sp>
        <p:nvSpPr>
          <p:cNvPr id="913" name="Google Shape;913;p101"/>
          <p:cNvSpPr txBox="1"/>
          <p:nvPr>
            <p:ph idx="3" type="subTitle"/>
          </p:nvPr>
        </p:nvSpPr>
        <p:spPr>
          <a:xfrm>
            <a:off x="572572" y="2970900"/>
            <a:ext cx="34155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Inter"/>
              <a:buNone/>
              <a:defRPr sz="1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Inter"/>
              <a:buNone/>
              <a:defRPr sz="1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Inter"/>
              <a:buNone/>
              <a:defRPr sz="1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Inter"/>
              <a:buNone/>
              <a:defRPr sz="1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Inter"/>
              <a:buNone/>
              <a:defRPr sz="1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Inter"/>
              <a:buNone/>
              <a:defRPr sz="1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Inter"/>
              <a:buNone/>
              <a:defRPr sz="1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Inter"/>
              <a:buNone/>
              <a:defRPr sz="1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Inter"/>
              <a:buNone/>
              <a:defRPr sz="1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pic>
        <p:nvPicPr>
          <p:cNvPr id="914" name="Google Shape;914;p10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15350" y="4786297"/>
            <a:ext cx="141522" cy="197375"/>
          </a:xfrm>
          <a:prstGeom prst="rect">
            <a:avLst/>
          </a:prstGeom>
          <a:noFill/>
          <a:ln>
            <a:noFill/>
          </a:ln>
        </p:spPr>
      </p:pic>
      <p:sp>
        <p:nvSpPr>
          <p:cNvPr id="915" name="Google Shape;915;p101"/>
          <p:cNvSpPr txBox="1"/>
          <p:nvPr>
            <p:ph idx="12" type="sldNum"/>
          </p:nvPr>
        </p:nvSpPr>
        <p:spPr>
          <a:xfrm>
            <a:off x="8586613" y="4715606"/>
            <a:ext cx="228300" cy="28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1pPr>
            <a:lvl2pPr lvl="1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2pPr>
            <a:lvl3pPr lvl="2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3pPr>
            <a:lvl4pPr lvl="3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4pPr>
            <a:lvl5pPr lvl="4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5pPr>
            <a:lvl6pPr lvl="5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6pPr>
            <a:lvl7pPr lvl="6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7pPr>
            <a:lvl8pPr lvl="7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8pPr>
            <a:lvl9pPr lvl="8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546">
          <p15:clr>
            <a:schemeClr val="accent6"/>
          </p15:clr>
        </p15:guide>
        <p15:guide id="2" pos="3242">
          <p15:clr>
            <a:schemeClr val="accent6"/>
          </p15:clr>
        </p15:guide>
        <p15:guide id="3" pos="541">
          <p15:clr>
            <a:schemeClr val="accent6"/>
          </p15:clr>
        </p15:guide>
        <p15:guide id="4" pos="5219">
          <p15:clr>
            <a:schemeClr val="accent6"/>
          </p15:clr>
        </p15:guide>
      </p15:sldGuideLst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_Text-heavy 2 columns">
  <p:cSld name="TITLE_8_2_3_1">
    <p:spTree>
      <p:nvGrpSpPr>
        <p:cNvPr id="916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p102"/>
          <p:cNvSpPr/>
          <p:nvPr/>
        </p:nvSpPr>
        <p:spPr>
          <a:xfrm>
            <a:off x="4572000" y="1006700"/>
            <a:ext cx="4570200" cy="3635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latin typeface="JetBrains Mono"/>
              <a:ea typeface="JetBrains Mono"/>
              <a:cs typeface="JetBrains Mono"/>
              <a:sym typeface="JetBrains Mono"/>
            </a:endParaRPr>
          </a:p>
        </p:txBody>
      </p:sp>
      <p:sp>
        <p:nvSpPr>
          <p:cNvPr id="918" name="Google Shape;918;p102"/>
          <p:cNvSpPr/>
          <p:nvPr/>
        </p:nvSpPr>
        <p:spPr>
          <a:xfrm>
            <a:off x="1700" y="1006700"/>
            <a:ext cx="4570200" cy="36351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latin typeface="JetBrains Mono"/>
              <a:ea typeface="JetBrains Mono"/>
              <a:cs typeface="JetBrains Mono"/>
              <a:sym typeface="JetBrains Mono"/>
            </a:endParaRPr>
          </a:p>
        </p:txBody>
      </p:sp>
      <p:sp>
        <p:nvSpPr>
          <p:cNvPr id="919" name="Google Shape;919;p102"/>
          <p:cNvSpPr txBox="1"/>
          <p:nvPr>
            <p:ph type="title"/>
          </p:nvPr>
        </p:nvSpPr>
        <p:spPr>
          <a:xfrm>
            <a:off x="2018850" y="342900"/>
            <a:ext cx="5106300" cy="7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Inter"/>
              <a:buNone/>
              <a:defRPr b="1" sz="2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Inter"/>
              <a:buNone/>
              <a:defRPr sz="2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Inter"/>
              <a:buNone/>
              <a:defRPr sz="2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Inter"/>
              <a:buNone/>
              <a:defRPr sz="2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Inter"/>
              <a:buNone/>
              <a:defRPr sz="2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Inter"/>
              <a:buNone/>
              <a:defRPr sz="2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Inter"/>
              <a:buNone/>
              <a:defRPr sz="2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Inter"/>
              <a:buNone/>
              <a:defRPr sz="2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Inter"/>
              <a:buNone/>
              <a:defRPr sz="2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pic>
        <p:nvPicPr>
          <p:cNvPr id="920" name="Google Shape;920;p10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15350" y="4786297"/>
            <a:ext cx="141522" cy="197375"/>
          </a:xfrm>
          <a:prstGeom prst="rect">
            <a:avLst/>
          </a:prstGeom>
          <a:noFill/>
          <a:ln>
            <a:noFill/>
          </a:ln>
        </p:spPr>
      </p:pic>
      <p:sp>
        <p:nvSpPr>
          <p:cNvPr id="921" name="Google Shape;921;p102"/>
          <p:cNvSpPr txBox="1"/>
          <p:nvPr>
            <p:ph idx="12" type="sldNum"/>
          </p:nvPr>
        </p:nvSpPr>
        <p:spPr>
          <a:xfrm>
            <a:off x="8586613" y="4715606"/>
            <a:ext cx="228300" cy="28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1pPr>
            <a:lvl2pPr lvl="1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2pPr>
            <a:lvl3pPr lvl="2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3pPr>
            <a:lvl4pPr lvl="3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4pPr>
            <a:lvl5pPr lvl="4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5pPr>
            <a:lvl6pPr lvl="5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6pPr>
            <a:lvl7pPr lvl="6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7pPr>
            <a:lvl8pPr lvl="7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8pPr>
            <a:lvl9pPr lvl="8" rtl="0" algn="r">
              <a:buNone/>
              <a:defRPr sz="900">
                <a:solidFill>
                  <a:srgbClr val="9E9E9E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22" name="Google Shape;922;p102"/>
          <p:cNvSpPr txBox="1"/>
          <p:nvPr>
            <p:ph idx="1" type="body"/>
          </p:nvPr>
        </p:nvSpPr>
        <p:spPr>
          <a:xfrm>
            <a:off x="389025" y="1652834"/>
            <a:ext cx="2433600" cy="22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"/>
              <a:buChar char="●"/>
              <a:defRPr sz="11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"/>
              <a:buChar char="○"/>
              <a:defRPr sz="11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"/>
              <a:buChar char="■"/>
              <a:defRPr sz="11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"/>
              <a:buChar char="●"/>
              <a:defRPr sz="11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"/>
              <a:buChar char="○"/>
              <a:defRPr sz="11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"/>
              <a:buChar char="■"/>
              <a:defRPr sz="11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"/>
              <a:buChar char="●"/>
              <a:defRPr sz="11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"/>
              <a:buChar char="○"/>
              <a:defRPr sz="11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"/>
              <a:buChar char="■"/>
              <a:defRPr sz="11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923" name="Google Shape;923;p102"/>
          <p:cNvSpPr txBox="1"/>
          <p:nvPr>
            <p:ph idx="2" type="body"/>
          </p:nvPr>
        </p:nvSpPr>
        <p:spPr>
          <a:xfrm>
            <a:off x="389025" y="1344925"/>
            <a:ext cx="24336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Inter"/>
              <a:buChar char="●"/>
              <a:defRPr b="1" sz="13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11150" lvl="1" marL="9144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Inter"/>
              <a:buChar char="○"/>
              <a:defRPr b="1" sz="13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-311150" lvl="2" marL="13716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Inter"/>
              <a:buChar char="■"/>
              <a:defRPr b="1" sz="13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-311150" lvl="3" marL="18288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Inter"/>
              <a:buChar char="●"/>
              <a:defRPr b="1" sz="13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-311150" lvl="4" marL="22860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Inter"/>
              <a:buChar char="○"/>
              <a:defRPr b="1" sz="13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311150" lvl="5" marL="27432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Inter"/>
              <a:buChar char="■"/>
              <a:defRPr b="1" sz="13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-311150" lvl="6" marL="32004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Inter"/>
              <a:buChar char="●"/>
              <a:defRPr b="1" sz="13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-311150" lvl="7" marL="36576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Inter"/>
              <a:buChar char="○"/>
              <a:defRPr b="1" sz="13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-311150" lvl="8" marL="41148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Inter"/>
              <a:buChar char="■"/>
              <a:defRPr b="1" sz="13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924" name="Google Shape;924;p102"/>
          <p:cNvSpPr txBox="1"/>
          <p:nvPr>
            <p:ph idx="3" type="body"/>
          </p:nvPr>
        </p:nvSpPr>
        <p:spPr>
          <a:xfrm>
            <a:off x="5000950" y="1652834"/>
            <a:ext cx="2433600" cy="22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"/>
              <a:buChar char="●"/>
              <a:defRPr sz="11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"/>
              <a:buChar char="○"/>
              <a:defRPr sz="11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"/>
              <a:buChar char="■"/>
              <a:defRPr sz="11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"/>
              <a:buChar char="●"/>
              <a:defRPr sz="11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"/>
              <a:buChar char="○"/>
              <a:defRPr sz="11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"/>
              <a:buChar char="■"/>
              <a:defRPr sz="11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"/>
              <a:buChar char="●"/>
              <a:defRPr sz="11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"/>
              <a:buChar char="○"/>
              <a:defRPr sz="11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Inter"/>
              <a:buChar char="■"/>
              <a:defRPr sz="11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925" name="Google Shape;925;p102"/>
          <p:cNvSpPr txBox="1"/>
          <p:nvPr>
            <p:ph idx="4" type="body"/>
          </p:nvPr>
        </p:nvSpPr>
        <p:spPr>
          <a:xfrm>
            <a:off x="5000950" y="1344925"/>
            <a:ext cx="24336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Inter"/>
              <a:buChar char="●"/>
              <a:defRPr b="1" sz="13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11150" lvl="1" marL="9144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Inter"/>
              <a:buChar char="○"/>
              <a:defRPr b="1" sz="13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-311150" lvl="2" marL="13716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Inter"/>
              <a:buChar char="■"/>
              <a:defRPr b="1" sz="13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-311150" lvl="3" marL="18288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Inter"/>
              <a:buChar char="●"/>
              <a:defRPr b="1" sz="13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-311150" lvl="4" marL="22860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Inter"/>
              <a:buChar char="○"/>
              <a:defRPr b="1" sz="13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311150" lvl="5" marL="27432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Inter"/>
              <a:buChar char="■"/>
              <a:defRPr b="1" sz="13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-311150" lvl="6" marL="32004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Inter"/>
              <a:buChar char="●"/>
              <a:defRPr b="1" sz="13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-311150" lvl="7" marL="36576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Inter"/>
              <a:buChar char="○"/>
              <a:defRPr b="1" sz="13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-311150" lvl="8" marL="41148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Inter"/>
              <a:buChar char="■"/>
              <a:defRPr b="1" sz="13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546">
          <p15:clr>
            <a:schemeClr val="accent6"/>
          </p15:clr>
        </p15:guide>
        <p15:guide id="2" pos="3242">
          <p15:clr>
            <a:schemeClr val="accent6"/>
          </p15:clr>
        </p15:guide>
        <p15:guide id="3" pos="541">
          <p15:clr>
            <a:schemeClr val="accent6"/>
          </p15:clr>
        </p15:guide>
        <p15:guide id="4" pos="5219">
          <p15:clr>
            <a:schemeClr val="accent6"/>
          </p15:clr>
        </p15:guide>
      </p15:sldGuideLst>
    </p:ext>
  </p:extLst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52.xml"/><Relationship Id="rId42" Type="http://schemas.openxmlformats.org/officeDocument/2006/relationships/slideLayout" Target="../slideLayouts/slideLayout54.xml"/><Relationship Id="rId41" Type="http://schemas.openxmlformats.org/officeDocument/2006/relationships/slideLayout" Target="../slideLayouts/slideLayout53.xml"/><Relationship Id="rId44" Type="http://schemas.openxmlformats.org/officeDocument/2006/relationships/slideLayout" Target="../slideLayouts/slideLayout56.xml"/><Relationship Id="rId43" Type="http://schemas.openxmlformats.org/officeDocument/2006/relationships/slideLayout" Target="../slideLayouts/slideLayout55.xml"/><Relationship Id="rId46" Type="http://schemas.openxmlformats.org/officeDocument/2006/relationships/slideLayout" Target="../slideLayouts/slideLayout58.xml"/><Relationship Id="rId45" Type="http://schemas.openxmlformats.org/officeDocument/2006/relationships/slideLayout" Target="../slideLayouts/slideLayout57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48" Type="http://schemas.openxmlformats.org/officeDocument/2006/relationships/slideLayout" Target="../slideLayouts/slideLayout60.xml"/><Relationship Id="rId47" Type="http://schemas.openxmlformats.org/officeDocument/2006/relationships/slideLayout" Target="../slideLayouts/slideLayout59.xml"/><Relationship Id="rId49" Type="http://schemas.openxmlformats.org/officeDocument/2006/relationships/slideLayout" Target="../slideLayouts/slideLayout61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Relationship Id="rId31" Type="http://schemas.openxmlformats.org/officeDocument/2006/relationships/slideLayout" Target="../slideLayouts/slideLayout43.xml"/><Relationship Id="rId30" Type="http://schemas.openxmlformats.org/officeDocument/2006/relationships/slideLayout" Target="../slideLayouts/slideLayout42.xml"/><Relationship Id="rId33" Type="http://schemas.openxmlformats.org/officeDocument/2006/relationships/slideLayout" Target="../slideLayouts/slideLayout45.xml"/><Relationship Id="rId32" Type="http://schemas.openxmlformats.org/officeDocument/2006/relationships/slideLayout" Target="../slideLayouts/slideLayout44.xml"/><Relationship Id="rId35" Type="http://schemas.openxmlformats.org/officeDocument/2006/relationships/slideLayout" Target="../slideLayouts/slideLayout47.xml"/><Relationship Id="rId34" Type="http://schemas.openxmlformats.org/officeDocument/2006/relationships/slideLayout" Target="../slideLayouts/slideLayout46.xml"/><Relationship Id="rId37" Type="http://schemas.openxmlformats.org/officeDocument/2006/relationships/slideLayout" Target="../slideLayouts/slideLayout49.xml"/><Relationship Id="rId36" Type="http://schemas.openxmlformats.org/officeDocument/2006/relationships/slideLayout" Target="../slideLayouts/slideLayout48.xml"/><Relationship Id="rId39" Type="http://schemas.openxmlformats.org/officeDocument/2006/relationships/slideLayout" Target="../slideLayouts/slideLayout51.xml"/><Relationship Id="rId38" Type="http://schemas.openxmlformats.org/officeDocument/2006/relationships/slideLayout" Target="../slideLayouts/slideLayout50.xml"/><Relationship Id="rId62" Type="http://schemas.openxmlformats.org/officeDocument/2006/relationships/slideLayout" Target="../slideLayouts/slideLayout74.xml"/><Relationship Id="rId61" Type="http://schemas.openxmlformats.org/officeDocument/2006/relationships/slideLayout" Target="../slideLayouts/slideLayout73.xml"/><Relationship Id="rId20" Type="http://schemas.openxmlformats.org/officeDocument/2006/relationships/slideLayout" Target="../slideLayouts/slideLayout32.xml"/><Relationship Id="rId64" Type="http://schemas.openxmlformats.org/officeDocument/2006/relationships/slideLayout" Target="../slideLayouts/slideLayout76.xml"/><Relationship Id="rId63" Type="http://schemas.openxmlformats.org/officeDocument/2006/relationships/slideLayout" Target="../slideLayouts/slideLayout75.xml"/><Relationship Id="rId22" Type="http://schemas.openxmlformats.org/officeDocument/2006/relationships/slideLayout" Target="../slideLayouts/slideLayout34.xml"/><Relationship Id="rId66" Type="http://schemas.openxmlformats.org/officeDocument/2006/relationships/theme" Target="../theme/theme1.xml"/><Relationship Id="rId21" Type="http://schemas.openxmlformats.org/officeDocument/2006/relationships/slideLayout" Target="../slideLayouts/slideLayout33.xml"/><Relationship Id="rId65" Type="http://schemas.openxmlformats.org/officeDocument/2006/relationships/slideLayout" Target="../slideLayouts/slideLayout77.xml"/><Relationship Id="rId24" Type="http://schemas.openxmlformats.org/officeDocument/2006/relationships/slideLayout" Target="../slideLayouts/slideLayout36.xml"/><Relationship Id="rId23" Type="http://schemas.openxmlformats.org/officeDocument/2006/relationships/slideLayout" Target="../slideLayouts/slideLayout35.xml"/><Relationship Id="rId60" Type="http://schemas.openxmlformats.org/officeDocument/2006/relationships/slideLayout" Target="../slideLayouts/slideLayout72.xml"/><Relationship Id="rId26" Type="http://schemas.openxmlformats.org/officeDocument/2006/relationships/slideLayout" Target="../slideLayouts/slideLayout38.xml"/><Relationship Id="rId25" Type="http://schemas.openxmlformats.org/officeDocument/2006/relationships/slideLayout" Target="../slideLayouts/slideLayout37.xml"/><Relationship Id="rId28" Type="http://schemas.openxmlformats.org/officeDocument/2006/relationships/slideLayout" Target="../slideLayouts/slideLayout40.xml"/><Relationship Id="rId27" Type="http://schemas.openxmlformats.org/officeDocument/2006/relationships/slideLayout" Target="../slideLayouts/slideLayout39.xml"/><Relationship Id="rId29" Type="http://schemas.openxmlformats.org/officeDocument/2006/relationships/slideLayout" Target="../slideLayouts/slideLayout41.xml"/><Relationship Id="rId51" Type="http://schemas.openxmlformats.org/officeDocument/2006/relationships/slideLayout" Target="../slideLayouts/slideLayout63.xml"/><Relationship Id="rId50" Type="http://schemas.openxmlformats.org/officeDocument/2006/relationships/slideLayout" Target="../slideLayouts/slideLayout62.xml"/><Relationship Id="rId53" Type="http://schemas.openxmlformats.org/officeDocument/2006/relationships/slideLayout" Target="../slideLayouts/slideLayout65.xml"/><Relationship Id="rId52" Type="http://schemas.openxmlformats.org/officeDocument/2006/relationships/slideLayout" Target="../slideLayouts/slideLayout64.xml"/><Relationship Id="rId11" Type="http://schemas.openxmlformats.org/officeDocument/2006/relationships/slideLayout" Target="../slideLayouts/slideLayout23.xml"/><Relationship Id="rId55" Type="http://schemas.openxmlformats.org/officeDocument/2006/relationships/slideLayout" Target="../slideLayouts/slideLayout67.xml"/><Relationship Id="rId10" Type="http://schemas.openxmlformats.org/officeDocument/2006/relationships/slideLayout" Target="../slideLayouts/slideLayout22.xml"/><Relationship Id="rId54" Type="http://schemas.openxmlformats.org/officeDocument/2006/relationships/slideLayout" Target="../slideLayouts/slideLayout66.xml"/><Relationship Id="rId13" Type="http://schemas.openxmlformats.org/officeDocument/2006/relationships/slideLayout" Target="../slideLayouts/slideLayout25.xml"/><Relationship Id="rId57" Type="http://schemas.openxmlformats.org/officeDocument/2006/relationships/slideLayout" Target="../slideLayouts/slideLayout69.xml"/><Relationship Id="rId12" Type="http://schemas.openxmlformats.org/officeDocument/2006/relationships/slideLayout" Target="../slideLayouts/slideLayout24.xml"/><Relationship Id="rId56" Type="http://schemas.openxmlformats.org/officeDocument/2006/relationships/slideLayout" Target="../slideLayouts/slideLayout68.xml"/><Relationship Id="rId15" Type="http://schemas.openxmlformats.org/officeDocument/2006/relationships/slideLayout" Target="../slideLayouts/slideLayout27.xml"/><Relationship Id="rId59" Type="http://schemas.openxmlformats.org/officeDocument/2006/relationships/slideLayout" Target="../slideLayouts/slideLayout71.xml"/><Relationship Id="rId14" Type="http://schemas.openxmlformats.org/officeDocument/2006/relationships/slideLayout" Target="../slideLayouts/slideLayout26.xml"/><Relationship Id="rId58" Type="http://schemas.openxmlformats.org/officeDocument/2006/relationships/slideLayout" Target="../slideLayouts/slideLayout70.xml"/><Relationship Id="rId17" Type="http://schemas.openxmlformats.org/officeDocument/2006/relationships/slideLayout" Target="../slideLayouts/slideLayout29.xml"/><Relationship Id="rId16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31.xml"/><Relationship Id="rId18" Type="http://schemas.openxmlformats.org/officeDocument/2006/relationships/slideLayout" Target="../slideLayouts/slideLayout30.xml"/></Relationships>
</file>

<file path=ppt/slideMasters/_rels/slideMaster3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117.xml"/><Relationship Id="rId42" Type="http://schemas.openxmlformats.org/officeDocument/2006/relationships/slideLayout" Target="../slideLayouts/slideLayout119.xml"/><Relationship Id="rId41" Type="http://schemas.openxmlformats.org/officeDocument/2006/relationships/slideLayout" Target="../slideLayouts/slideLayout118.xml"/><Relationship Id="rId44" Type="http://schemas.openxmlformats.org/officeDocument/2006/relationships/slideLayout" Target="../slideLayouts/slideLayout121.xml"/><Relationship Id="rId43" Type="http://schemas.openxmlformats.org/officeDocument/2006/relationships/slideLayout" Target="../slideLayouts/slideLayout120.xml"/><Relationship Id="rId46" Type="http://schemas.openxmlformats.org/officeDocument/2006/relationships/slideLayout" Target="../slideLayouts/slideLayout123.xml"/><Relationship Id="rId45" Type="http://schemas.openxmlformats.org/officeDocument/2006/relationships/slideLayout" Target="../slideLayouts/slideLayout122.xml"/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9" Type="http://schemas.openxmlformats.org/officeDocument/2006/relationships/slideLayout" Target="../slideLayouts/slideLayout86.xml"/><Relationship Id="rId48" Type="http://schemas.openxmlformats.org/officeDocument/2006/relationships/slideLayout" Target="../slideLayouts/slideLayout125.xml"/><Relationship Id="rId47" Type="http://schemas.openxmlformats.org/officeDocument/2006/relationships/slideLayout" Target="../slideLayouts/slideLayout124.xml"/><Relationship Id="rId49" Type="http://schemas.openxmlformats.org/officeDocument/2006/relationships/slideLayout" Target="../slideLayouts/slideLayout126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73" Type="http://schemas.openxmlformats.org/officeDocument/2006/relationships/slideLayout" Target="../slideLayouts/slideLayout150.xml"/><Relationship Id="rId72" Type="http://schemas.openxmlformats.org/officeDocument/2006/relationships/slideLayout" Target="../slideLayouts/slideLayout149.xml"/><Relationship Id="rId31" Type="http://schemas.openxmlformats.org/officeDocument/2006/relationships/slideLayout" Target="../slideLayouts/slideLayout108.xml"/><Relationship Id="rId75" Type="http://schemas.openxmlformats.org/officeDocument/2006/relationships/theme" Target="../theme/theme2.xml"/><Relationship Id="rId30" Type="http://schemas.openxmlformats.org/officeDocument/2006/relationships/slideLayout" Target="../slideLayouts/slideLayout107.xml"/><Relationship Id="rId74" Type="http://schemas.openxmlformats.org/officeDocument/2006/relationships/slideLayout" Target="../slideLayouts/slideLayout151.xml"/><Relationship Id="rId33" Type="http://schemas.openxmlformats.org/officeDocument/2006/relationships/slideLayout" Target="../slideLayouts/slideLayout110.xml"/><Relationship Id="rId32" Type="http://schemas.openxmlformats.org/officeDocument/2006/relationships/slideLayout" Target="../slideLayouts/slideLayout109.xml"/><Relationship Id="rId35" Type="http://schemas.openxmlformats.org/officeDocument/2006/relationships/slideLayout" Target="../slideLayouts/slideLayout112.xml"/><Relationship Id="rId34" Type="http://schemas.openxmlformats.org/officeDocument/2006/relationships/slideLayout" Target="../slideLayouts/slideLayout111.xml"/><Relationship Id="rId71" Type="http://schemas.openxmlformats.org/officeDocument/2006/relationships/slideLayout" Target="../slideLayouts/slideLayout148.xml"/><Relationship Id="rId70" Type="http://schemas.openxmlformats.org/officeDocument/2006/relationships/slideLayout" Target="../slideLayouts/slideLayout147.xml"/><Relationship Id="rId37" Type="http://schemas.openxmlformats.org/officeDocument/2006/relationships/slideLayout" Target="../slideLayouts/slideLayout114.xml"/><Relationship Id="rId36" Type="http://schemas.openxmlformats.org/officeDocument/2006/relationships/slideLayout" Target="../slideLayouts/slideLayout113.xml"/><Relationship Id="rId39" Type="http://schemas.openxmlformats.org/officeDocument/2006/relationships/slideLayout" Target="../slideLayouts/slideLayout116.xml"/><Relationship Id="rId38" Type="http://schemas.openxmlformats.org/officeDocument/2006/relationships/slideLayout" Target="../slideLayouts/slideLayout115.xml"/><Relationship Id="rId62" Type="http://schemas.openxmlformats.org/officeDocument/2006/relationships/slideLayout" Target="../slideLayouts/slideLayout139.xml"/><Relationship Id="rId61" Type="http://schemas.openxmlformats.org/officeDocument/2006/relationships/slideLayout" Target="../slideLayouts/slideLayout138.xml"/><Relationship Id="rId20" Type="http://schemas.openxmlformats.org/officeDocument/2006/relationships/slideLayout" Target="../slideLayouts/slideLayout97.xml"/><Relationship Id="rId64" Type="http://schemas.openxmlformats.org/officeDocument/2006/relationships/slideLayout" Target="../slideLayouts/slideLayout141.xml"/><Relationship Id="rId63" Type="http://schemas.openxmlformats.org/officeDocument/2006/relationships/slideLayout" Target="../slideLayouts/slideLayout140.xml"/><Relationship Id="rId22" Type="http://schemas.openxmlformats.org/officeDocument/2006/relationships/slideLayout" Target="../slideLayouts/slideLayout99.xml"/><Relationship Id="rId66" Type="http://schemas.openxmlformats.org/officeDocument/2006/relationships/slideLayout" Target="../slideLayouts/slideLayout143.xml"/><Relationship Id="rId21" Type="http://schemas.openxmlformats.org/officeDocument/2006/relationships/slideLayout" Target="../slideLayouts/slideLayout98.xml"/><Relationship Id="rId65" Type="http://schemas.openxmlformats.org/officeDocument/2006/relationships/slideLayout" Target="../slideLayouts/slideLayout142.xml"/><Relationship Id="rId24" Type="http://schemas.openxmlformats.org/officeDocument/2006/relationships/slideLayout" Target="../slideLayouts/slideLayout101.xml"/><Relationship Id="rId68" Type="http://schemas.openxmlformats.org/officeDocument/2006/relationships/slideLayout" Target="../slideLayouts/slideLayout145.xml"/><Relationship Id="rId23" Type="http://schemas.openxmlformats.org/officeDocument/2006/relationships/slideLayout" Target="../slideLayouts/slideLayout100.xml"/><Relationship Id="rId67" Type="http://schemas.openxmlformats.org/officeDocument/2006/relationships/slideLayout" Target="../slideLayouts/slideLayout144.xml"/><Relationship Id="rId60" Type="http://schemas.openxmlformats.org/officeDocument/2006/relationships/slideLayout" Target="../slideLayouts/slideLayout137.xml"/><Relationship Id="rId26" Type="http://schemas.openxmlformats.org/officeDocument/2006/relationships/slideLayout" Target="../slideLayouts/slideLayout103.xml"/><Relationship Id="rId25" Type="http://schemas.openxmlformats.org/officeDocument/2006/relationships/slideLayout" Target="../slideLayouts/slideLayout102.xml"/><Relationship Id="rId69" Type="http://schemas.openxmlformats.org/officeDocument/2006/relationships/slideLayout" Target="../slideLayouts/slideLayout146.xml"/><Relationship Id="rId28" Type="http://schemas.openxmlformats.org/officeDocument/2006/relationships/slideLayout" Target="../slideLayouts/slideLayout105.xml"/><Relationship Id="rId27" Type="http://schemas.openxmlformats.org/officeDocument/2006/relationships/slideLayout" Target="../slideLayouts/slideLayout104.xml"/><Relationship Id="rId29" Type="http://schemas.openxmlformats.org/officeDocument/2006/relationships/slideLayout" Target="../slideLayouts/slideLayout106.xml"/><Relationship Id="rId51" Type="http://schemas.openxmlformats.org/officeDocument/2006/relationships/slideLayout" Target="../slideLayouts/slideLayout128.xml"/><Relationship Id="rId50" Type="http://schemas.openxmlformats.org/officeDocument/2006/relationships/slideLayout" Target="../slideLayouts/slideLayout127.xml"/><Relationship Id="rId53" Type="http://schemas.openxmlformats.org/officeDocument/2006/relationships/slideLayout" Target="../slideLayouts/slideLayout130.xml"/><Relationship Id="rId52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88.xml"/><Relationship Id="rId55" Type="http://schemas.openxmlformats.org/officeDocument/2006/relationships/slideLayout" Target="../slideLayouts/slideLayout132.xml"/><Relationship Id="rId10" Type="http://schemas.openxmlformats.org/officeDocument/2006/relationships/slideLayout" Target="../slideLayouts/slideLayout87.xml"/><Relationship Id="rId54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90.xml"/><Relationship Id="rId57" Type="http://schemas.openxmlformats.org/officeDocument/2006/relationships/slideLayout" Target="../slideLayouts/slideLayout134.xml"/><Relationship Id="rId12" Type="http://schemas.openxmlformats.org/officeDocument/2006/relationships/slideLayout" Target="../slideLayouts/slideLayout89.xml"/><Relationship Id="rId56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92.xml"/><Relationship Id="rId59" Type="http://schemas.openxmlformats.org/officeDocument/2006/relationships/slideLayout" Target="../slideLayouts/slideLayout136.xml"/><Relationship Id="rId14" Type="http://schemas.openxmlformats.org/officeDocument/2006/relationships/slideLayout" Target="../slideLayouts/slideLayout91.xml"/><Relationship Id="rId58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94.xml"/><Relationship Id="rId16" Type="http://schemas.openxmlformats.org/officeDocument/2006/relationships/slideLayout" Target="../slideLayouts/slideLayout93.xml"/><Relationship Id="rId19" Type="http://schemas.openxmlformats.org/officeDocument/2006/relationships/slideLayout" Target="../slideLayouts/slideLayout96.xml"/><Relationship Id="rId18" Type="http://schemas.openxmlformats.org/officeDocument/2006/relationships/slideLayout" Target="../slideLayouts/slideLayout9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  <p:sldLayoutId id="2147483674" r:id="rId15"/>
    <p:sldLayoutId id="2147483675" r:id="rId16"/>
    <p:sldLayoutId id="2147483676" r:id="rId17"/>
    <p:sldLayoutId id="2147483677" r:id="rId18"/>
    <p:sldLayoutId id="2147483678" r:id="rId19"/>
    <p:sldLayoutId id="2147483679" r:id="rId20"/>
    <p:sldLayoutId id="2147483680" r:id="rId21"/>
    <p:sldLayoutId id="2147483681" r:id="rId22"/>
    <p:sldLayoutId id="2147483682" r:id="rId23"/>
    <p:sldLayoutId id="2147483683" r:id="rId24"/>
    <p:sldLayoutId id="2147483684" r:id="rId25"/>
    <p:sldLayoutId id="2147483685" r:id="rId26"/>
    <p:sldLayoutId id="2147483686" r:id="rId27"/>
    <p:sldLayoutId id="2147483687" r:id="rId28"/>
    <p:sldLayoutId id="2147483688" r:id="rId29"/>
    <p:sldLayoutId id="2147483689" r:id="rId30"/>
    <p:sldLayoutId id="2147483690" r:id="rId31"/>
    <p:sldLayoutId id="2147483691" r:id="rId32"/>
    <p:sldLayoutId id="2147483692" r:id="rId33"/>
    <p:sldLayoutId id="2147483693" r:id="rId34"/>
    <p:sldLayoutId id="2147483694" r:id="rId35"/>
    <p:sldLayoutId id="2147483695" r:id="rId36"/>
    <p:sldLayoutId id="2147483696" r:id="rId37"/>
    <p:sldLayoutId id="2147483697" r:id="rId38"/>
    <p:sldLayoutId id="2147483698" r:id="rId39"/>
    <p:sldLayoutId id="2147483699" r:id="rId40"/>
    <p:sldLayoutId id="2147483700" r:id="rId41"/>
    <p:sldLayoutId id="2147483701" r:id="rId42"/>
    <p:sldLayoutId id="2147483702" r:id="rId43"/>
    <p:sldLayoutId id="2147483703" r:id="rId44"/>
    <p:sldLayoutId id="2147483704" r:id="rId45"/>
    <p:sldLayoutId id="2147483705" r:id="rId46"/>
    <p:sldLayoutId id="2147483706" r:id="rId47"/>
    <p:sldLayoutId id="2147483707" r:id="rId48"/>
    <p:sldLayoutId id="2147483708" r:id="rId49"/>
    <p:sldLayoutId id="2147483709" r:id="rId50"/>
    <p:sldLayoutId id="2147483710" r:id="rId51"/>
    <p:sldLayoutId id="2147483711" r:id="rId52"/>
    <p:sldLayoutId id="2147483712" r:id="rId53"/>
    <p:sldLayoutId id="2147483713" r:id="rId54"/>
    <p:sldLayoutId id="2147483714" r:id="rId55"/>
    <p:sldLayoutId id="2147483715" r:id="rId56"/>
    <p:sldLayoutId id="2147483716" r:id="rId57"/>
    <p:sldLayoutId id="2147483717" r:id="rId58"/>
    <p:sldLayoutId id="2147483718" r:id="rId59"/>
    <p:sldLayoutId id="2147483719" r:id="rId60"/>
    <p:sldLayoutId id="2147483720" r:id="rId61"/>
    <p:sldLayoutId id="2147483721" r:id="rId62"/>
    <p:sldLayoutId id="2147483722" r:id="rId63"/>
    <p:sldLayoutId id="2147483723" r:id="rId64"/>
    <p:sldLayoutId id="2147483724" r:id="rId6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2880">
          <p15:clr>
            <a:srgbClr val="EA4335"/>
          </p15:clr>
        </p15:guide>
        <p15:guide id="2" orient="horz" pos="1620">
          <p15:clr>
            <a:srgbClr val="EA4335"/>
          </p15:clr>
        </p15:guide>
        <p15:guide id="3" orient="horz" pos="3024">
          <p15:clr>
            <a:srgbClr val="EA4335"/>
          </p15:clr>
        </p15:guide>
        <p15:guide id="4" orient="horz" pos="216">
          <p15:clr>
            <a:srgbClr val="EA4335"/>
          </p15:clr>
        </p15:guide>
        <p15:guide id="5" pos="207">
          <p15:clr>
            <a:srgbClr val="EA4335"/>
          </p15:clr>
        </p15:guide>
        <p15:guide id="6" pos="5553">
          <p15:clr>
            <a:srgbClr val="EA4335"/>
          </p15:clr>
        </p15:guide>
        <p15:guide id="7" pos="1544">
          <p15:clr>
            <a:srgbClr val="EA4335"/>
          </p15:clr>
        </p15:guide>
        <p15:guide id="8" pos="4216">
          <p15:clr>
            <a:srgbClr val="EA4335"/>
          </p15:clr>
        </p15:guide>
        <p15:guide id="9" orient="horz" pos="918">
          <p15:clr>
            <a:srgbClr val="EA4335"/>
          </p15:clr>
        </p15:guide>
        <p15:guide id="10" orient="horz" pos="2322">
          <p15:clr>
            <a:srgbClr val="EA4335"/>
          </p15:clr>
        </p15:guide>
        <p15:guide id="11" pos="876">
          <p15:clr>
            <a:srgbClr val="EA4335"/>
          </p15:clr>
        </p15:guide>
        <p15:guide id="12" pos="2212">
          <p15:clr>
            <a:srgbClr val="EA4335"/>
          </p15:clr>
        </p15:guide>
        <p15:guide id="13" pos="3548">
          <p15:clr>
            <a:srgbClr val="EA4335"/>
          </p15:clr>
        </p15:guide>
        <p15:guide id="14" pos="4884">
          <p15:clr>
            <a:srgbClr val="EA4335"/>
          </p15:clr>
        </p15:guide>
        <p15:guide id="15" orient="horz" pos="567">
          <p15:clr>
            <a:srgbClr val="EA4335"/>
          </p15:clr>
        </p15:guide>
        <p15:guide id="16" orient="horz" pos="1269">
          <p15:clr>
            <a:srgbClr val="EA4335"/>
          </p15:clr>
        </p15:guide>
        <p15:guide id="17" orient="horz" pos="1971">
          <p15:clr>
            <a:srgbClr val="EA4335"/>
          </p15:clr>
        </p15:guide>
        <p15:guide id="18" orient="horz" pos="2673">
          <p15:clr>
            <a:srgbClr val="EA4335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  <p:sldLayoutId id="2147483736" r:id="rId12"/>
    <p:sldLayoutId id="2147483737" r:id="rId13"/>
    <p:sldLayoutId id="2147483738" r:id="rId14"/>
    <p:sldLayoutId id="2147483739" r:id="rId15"/>
    <p:sldLayoutId id="2147483740" r:id="rId16"/>
    <p:sldLayoutId id="2147483741" r:id="rId17"/>
    <p:sldLayoutId id="2147483742" r:id="rId18"/>
    <p:sldLayoutId id="2147483743" r:id="rId19"/>
    <p:sldLayoutId id="2147483744" r:id="rId20"/>
    <p:sldLayoutId id="2147483745" r:id="rId21"/>
    <p:sldLayoutId id="2147483746" r:id="rId22"/>
    <p:sldLayoutId id="2147483747" r:id="rId23"/>
    <p:sldLayoutId id="2147483748" r:id="rId24"/>
    <p:sldLayoutId id="2147483749" r:id="rId25"/>
    <p:sldLayoutId id="2147483750" r:id="rId26"/>
    <p:sldLayoutId id="2147483751" r:id="rId27"/>
    <p:sldLayoutId id="2147483752" r:id="rId28"/>
    <p:sldLayoutId id="2147483753" r:id="rId29"/>
    <p:sldLayoutId id="2147483754" r:id="rId30"/>
    <p:sldLayoutId id="2147483755" r:id="rId31"/>
    <p:sldLayoutId id="2147483756" r:id="rId32"/>
    <p:sldLayoutId id="2147483757" r:id="rId33"/>
    <p:sldLayoutId id="2147483758" r:id="rId34"/>
    <p:sldLayoutId id="2147483759" r:id="rId35"/>
    <p:sldLayoutId id="2147483760" r:id="rId36"/>
    <p:sldLayoutId id="2147483761" r:id="rId37"/>
    <p:sldLayoutId id="2147483762" r:id="rId38"/>
    <p:sldLayoutId id="2147483763" r:id="rId39"/>
    <p:sldLayoutId id="2147483764" r:id="rId40"/>
    <p:sldLayoutId id="2147483765" r:id="rId41"/>
    <p:sldLayoutId id="2147483766" r:id="rId42"/>
    <p:sldLayoutId id="2147483767" r:id="rId43"/>
    <p:sldLayoutId id="2147483768" r:id="rId44"/>
    <p:sldLayoutId id="2147483769" r:id="rId45"/>
    <p:sldLayoutId id="2147483770" r:id="rId46"/>
    <p:sldLayoutId id="2147483771" r:id="rId47"/>
    <p:sldLayoutId id="2147483772" r:id="rId48"/>
    <p:sldLayoutId id="2147483773" r:id="rId49"/>
    <p:sldLayoutId id="2147483774" r:id="rId50"/>
    <p:sldLayoutId id="2147483775" r:id="rId51"/>
    <p:sldLayoutId id="2147483776" r:id="rId52"/>
    <p:sldLayoutId id="2147483777" r:id="rId53"/>
    <p:sldLayoutId id="2147483778" r:id="rId54"/>
    <p:sldLayoutId id="2147483779" r:id="rId55"/>
    <p:sldLayoutId id="2147483780" r:id="rId56"/>
    <p:sldLayoutId id="2147483781" r:id="rId57"/>
    <p:sldLayoutId id="2147483782" r:id="rId58"/>
    <p:sldLayoutId id="2147483783" r:id="rId59"/>
    <p:sldLayoutId id="2147483784" r:id="rId60"/>
    <p:sldLayoutId id="2147483785" r:id="rId61"/>
    <p:sldLayoutId id="2147483786" r:id="rId62"/>
    <p:sldLayoutId id="2147483787" r:id="rId63"/>
    <p:sldLayoutId id="2147483788" r:id="rId64"/>
    <p:sldLayoutId id="2147483789" r:id="rId65"/>
    <p:sldLayoutId id="2147483790" r:id="rId66"/>
    <p:sldLayoutId id="2147483791" r:id="rId67"/>
    <p:sldLayoutId id="2147483792" r:id="rId68"/>
    <p:sldLayoutId id="2147483793" r:id="rId69"/>
    <p:sldLayoutId id="2147483794" r:id="rId70"/>
    <p:sldLayoutId id="2147483795" r:id="rId71"/>
    <p:sldLayoutId id="2147483796" r:id="rId72"/>
    <p:sldLayoutId id="2147483797" r:id="rId73"/>
    <p:sldLayoutId id="2147483798" r:id="rId7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2880">
          <p15:clr>
            <a:srgbClr val="EA4335"/>
          </p15:clr>
        </p15:guide>
        <p15:guide id="2" orient="horz" pos="1620">
          <p15:clr>
            <a:srgbClr val="EA4335"/>
          </p15:clr>
        </p15:guide>
        <p15:guide id="3" orient="horz" pos="3024">
          <p15:clr>
            <a:srgbClr val="EA4335"/>
          </p15:clr>
        </p15:guide>
        <p15:guide id="4" orient="horz" pos="216">
          <p15:clr>
            <a:srgbClr val="EA4335"/>
          </p15:clr>
        </p15:guide>
        <p15:guide id="5" pos="207">
          <p15:clr>
            <a:srgbClr val="EA4335"/>
          </p15:clr>
        </p15:guide>
        <p15:guide id="6" pos="5553">
          <p15:clr>
            <a:srgbClr val="EA4335"/>
          </p15:clr>
        </p15:guide>
        <p15:guide id="7" pos="1544">
          <p15:clr>
            <a:srgbClr val="EA4335"/>
          </p15:clr>
        </p15:guide>
        <p15:guide id="8" pos="4216">
          <p15:clr>
            <a:srgbClr val="EA4335"/>
          </p15:clr>
        </p15:guide>
        <p15:guide id="9" orient="horz" pos="918">
          <p15:clr>
            <a:srgbClr val="EA4335"/>
          </p15:clr>
        </p15:guide>
        <p15:guide id="10" orient="horz" pos="2322">
          <p15:clr>
            <a:srgbClr val="EA4335"/>
          </p15:clr>
        </p15:guide>
        <p15:guide id="11" pos="876">
          <p15:clr>
            <a:srgbClr val="EA4335"/>
          </p15:clr>
        </p15:guide>
        <p15:guide id="12" pos="2212">
          <p15:clr>
            <a:srgbClr val="EA4335"/>
          </p15:clr>
        </p15:guide>
        <p15:guide id="13" pos="3548">
          <p15:clr>
            <a:srgbClr val="EA4335"/>
          </p15:clr>
        </p15:guide>
        <p15:guide id="14" pos="4884">
          <p15:clr>
            <a:srgbClr val="EA4335"/>
          </p15:clr>
        </p15:guide>
        <p15:guide id="15" orient="horz" pos="567">
          <p15:clr>
            <a:srgbClr val="EA4335"/>
          </p15:clr>
        </p15:guide>
        <p15:guide id="16" orient="horz" pos="1269">
          <p15:clr>
            <a:srgbClr val="EA4335"/>
          </p15:clr>
        </p15:guide>
        <p15:guide id="17" orient="horz" pos="1971">
          <p15:clr>
            <a:srgbClr val="EA4335"/>
          </p15:clr>
        </p15:guide>
        <p15:guide id="18" orient="horz" pos="2673">
          <p15:clr>
            <a:srgbClr val="EA4335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0.png"/><Relationship Id="rId4" Type="http://schemas.openxmlformats.org/officeDocument/2006/relationships/image" Target="../media/image50.png"/><Relationship Id="rId5" Type="http://schemas.openxmlformats.org/officeDocument/2006/relationships/image" Target="../media/image46.png"/><Relationship Id="rId6" Type="http://schemas.openxmlformats.org/officeDocument/2006/relationships/image" Target="../media/image47.png"/><Relationship Id="rId7" Type="http://schemas.openxmlformats.org/officeDocument/2006/relationships/image" Target="../media/image3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6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3.xml"/><Relationship Id="rId2" Type="http://schemas.openxmlformats.org/officeDocument/2006/relationships/notesSlide" Target="../notesSlides/notesSlide21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0.png"/><Relationship Id="rId4" Type="http://schemas.openxmlformats.org/officeDocument/2006/relationships/image" Target="../media/image28.png"/><Relationship Id="rId9" Type="http://schemas.openxmlformats.org/officeDocument/2006/relationships/image" Target="../media/image27.png"/><Relationship Id="rId5" Type="http://schemas.openxmlformats.org/officeDocument/2006/relationships/image" Target="../media/image31.png"/><Relationship Id="rId6" Type="http://schemas.openxmlformats.org/officeDocument/2006/relationships/image" Target="../media/image33.png"/><Relationship Id="rId7" Type="http://schemas.openxmlformats.org/officeDocument/2006/relationships/image" Target="../media/image29.png"/><Relationship Id="rId8" Type="http://schemas.openxmlformats.org/officeDocument/2006/relationships/image" Target="../media/image25.png"/><Relationship Id="rId10" Type="http://schemas.openxmlformats.org/officeDocument/2006/relationships/image" Target="../media/image4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0.png"/><Relationship Id="rId4" Type="http://schemas.openxmlformats.org/officeDocument/2006/relationships/image" Target="../media/image36.png"/><Relationship Id="rId5" Type="http://schemas.openxmlformats.org/officeDocument/2006/relationships/image" Target="../media/image34.png"/><Relationship Id="rId6" Type="http://schemas.openxmlformats.org/officeDocument/2006/relationships/image" Target="../media/image29.png"/><Relationship Id="rId7" Type="http://schemas.openxmlformats.org/officeDocument/2006/relationships/image" Target="../media/image3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0.png"/><Relationship Id="rId4" Type="http://schemas.openxmlformats.org/officeDocument/2006/relationships/image" Target="../media/image49.png"/><Relationship Id="rId9" Type="http://schemas.openxmlformats.org/officeDocument/2006/relationships/image" Target="../media/image42.png"/><Relationship Id="rId5" Type="http://schemas.openxmlformats.org/officeDocument/2006/relationships/image" Target="../media/image41.png"/><Relationship Id="rId6" Type="http://schemas.openxmlformats.org/officeDocument/2006/relationships/image" Target="../media/image37.png"/><Relationship Id="rId7" Type="http://schemas.openxmlformats.org/officeDocument/2006/relationships/image" Target="../media/image39.png"/><Relationship Id="rId8" Type="http://schemas.openxmlformats.org/officeDocument/2006/relationships/image" Target="../media/image3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0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6" Type="http://schemas.openxmlformats.org/officeDocument/2006/relationships/image" Target="../media/image44.png"/><Relationship Id="rId7" Type="http://schemas.openxmlformats.org/officeDocument/2006/relationships/image" Target="../media/image4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1457" name="Shape 1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8" name="Google Shape;1458;p155"/>
          <p:cNvSpPr txBox="1"/>
          <p:nvPr>
            <p:ph type="title"/>
          </p:nvPr>
        </p:nvSpPr>
        <p:spPr>
          <a:xfrm>
            <a:off x="329153" y="1457325"/>
            <a:ext cx="5364000" cy="2229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/>
              <a:t>Fivetran HVR Training</a:t>
            </a:r>
            <a:endParaRPr sz="4500"/>
          </a:p>
        </p:txBody>
      </p:sp>
      <p:sp>
        <p:nvSpPr>
          <p:cNvPr id="1459" name="Google Shape;1459;p155"/>
          <p:cNvSpPr txBox="1"/>
          <p:nvPr>
            <p:ph idx="2" type="subTitle"/>
          </p:nvPr>
        </p:nvSpPr>
        <p:spPr>
          <a:xfrm>
            <a:off x="6329115" y="342900"/>
            <a:ext cx="2485800" cy="3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v1.0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Last updated: 06/05/24</a:t>
            </a:r>
            <a:endParaRPr/>
          </a:p>
        </p:txBody>
      </p:sp>
      <p:sp>
        <p:nvSpPr>
          <p:cNvPr id="1460" name="Google Shape;1460;p155"/>
          <p:cNvSpPr txBox="1"/>
          <p:nvPr>
            <p:ph idx="1" type="body"/>
          </p:nvPr>
        </p:nvSpPr>
        <p:spPr>
          <a:xfrm>
            <a:off x="332527" y="2994928"/>
            <a:ext cx="5357100" cy="122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Monitoring &amp; Alerting</a:t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0" name="Shape 1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1" name="Google Shape;1571;p164"/>
          <p:cNvSpPr txBox="1"/>
          <p:nvPr>
            <p:ph idx="12" type="sldNum"/>
          </p:nvPr>
        </p:nvSpPr>
        <p:spPr>
          <a:xfrm>
            <a:off x="8586613" y="4715606"/>
            <a:ext cx="228300" cy="282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72" name="Google Shape;1572;p164"/>
          <p:cNvSpPr txBox="1"/>
          <p:nvPr>
            <p:ph type="title"/>
          </p:nvPr>
        </p:nvSpPr>
        <p:spPr>
          <a:xfrm>
            <a:off x="330268" y="342900"/>
            <a:ext cx="5242800" cy="559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Statistics</a:t>
            </a:r>
            <a:endParaRPr/>
          </a:p>
        </p:txBody>
      </p:sp>
      <p:pic>
        <p:nvPicPr>
          <p:cNvPr id="1573" name="Google Shape;1573;p1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9363" y="1970852"/>
            <a:ext cx="377142" cy="3771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4" name="Google Shape;1574;p1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9376" y="3160952"/>
            <a:ext cx="377142" cy="377142"/>
          </a:xfrm>
          <a:prstGeom prst="rect">
            <a:avLst/>
          </a:prstGeom>
          <a:noFill/>
          <a:ln>
            <a:noFill/>
          </a:ln>
        </p:spPr>
      </p:pic>
      <p:sp>
        <p:nvSpPr>
          <p:cNvPr id="1575" name="Google Shape;1575;p164"/>
          <p:cNvSpPr txBox="1"/>
          <p:nvPr>
            <p:ph idx="1" type="subTitle"/>
          </p:nvPr>
        </p:nvSpPr>
        <p:spPr>
          <a:xfrm>
            <a:off x="330268" y="882084"/>
            <a:ext cx="5242800" cy="270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Aggregation and Purging</a:t>
            </a:r>
            <a:endParaRPr/>
          </a:p>
        </p:txBody>
      </p:sp>
      <p:sp>
        <p:nvSpPr>
          <p:cNvPr id="1576" name="Google Shape;1576;p164"/>
          <p:cNvSpPr txBox="1"/>
          <p:nvPr>
            <p:ph idx="3" type="subTitle"/>
          </p:nvPr>
        </p:nvSpPr>
        <p:spPr>
          <a:xfrm>
            <a:off x="999375" y="2483250"/>
            <a:ext cx="2871000" cy="350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Users can choose from 4 retention policies (default is MEDIUM)</a:t>
            </a:r>
            <a:endParaRPr/>
          </a:p>
        </p:txBody>
      </p:sp>
      <p:sp>
        <p:nvSpPr>
          <p:cNvPr id="1577" name="Google Shape;1577;p164"/>
          <p:cNvSpPr txBox="1"/>
          <p:nvPr>
            <p:ph idx="7" type="subTitle"/>
          </p:nvPr>
        </p:nvSpPr>
        <p:spPr>
          <a:xfrm>
            <a:off x="999371" y="3673356"/>
            <a:ext cx="2755200" cy="350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Users can limit the gathered data to basic metrics</a:t>
            </a:r>
            <a:endParaRPr/>
          </a:p>
        </p:txBody>
      </p:sp>
      <p:pic>
        <p:nvPicPr>
          <p:cNvPr id="1578" name="Google Shape;1578;p1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10129" y="3538100"/>
            <a:ext cx="3059247" cy="668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3180000" dist="57150">
              <a:srgbClr val="000000">
                <a:alpha val="50000"/>
              </a:srgbClr>
            </a:outerShdw>
          </a:effectLst>
        </p:spPr>
      </p:pic>
      <p:pic>
        <p:nvPicPr>
          <p:cNvPr id="1579" name="Google Shape;1579;p1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00106" y="1715913"/>
            <a:ext cx="3279300" cy="14910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3420000" dist="66675">
              <a:srgbClr val="000000">
                <a:alpha val="50000"/>
              </a:srgbClr>
            </a:outerShdw>
          </a:effectLst>
        </p:spPr>
      </p:pic>
      <p:pic>
        <p:nvPicPr>
          <p:cNvPr id="1580" name="Google Shape;1580;p16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99378" y="3160950"/>
            <a:ext cx="377142" cy="3771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1" name="Google Shape;1581;p16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99364" y="1970850"/>
            <a:ext cx="377142" cy="3771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5" name="Shape 1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6" name="Google Shape;1586;p165"/>
          <p:cNvSpPr txBox="1"/>
          <p:nvPr>
            <p:ph type="title"/>
          </p:nvPr>
        </p:nvSpPr>
        <p:spPr>
          <a:xfrm>
            <a:off x="330268" y="342900"/>
            <a:ext cx="5242800" cy="559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Monitoring</a:t>
            </a:r>
            <a:endParaRPr/>
          </a:p>
        </p:txBody>
      </p:sp>
      <p:sp>
        <p:nvSpPr>
          <p:cNvPr id="1587" name="Google Shape;1587;p165"/>
          <p:cNvSpPr txBox="1"/>
          <p:nvPr>
            <p:ph idx="1" type="subTitle"/>
          </p:nvPr>
        </p:nvSpPr>
        <p:spPr>
          <a:xfrm>
            <a:off x="330268" y="882084"/>
            <a:ext cx="5242800" cy="270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Statistics</a:t>
            </a:r>
            <a:endParaRPr/>
          </a:p>
        </p:txBody>
      </p:sp>
      <p:sp>
        <p:nvSpPr>
          <p:cNvPr id="1588" name="Google Shape;1588;p165"/>
          <p:cNvSpPr txBox="1"/>
          <p:nvPr>
            <p:ph idx="12" type="sldNum"/>
          </p:nvPr>
        </p:nvSpPr>
        <p:spPr>
          <a:xfrm>
            <a:off x="8586613" y="4715606"/>
            <a:ext cx="228300" cy="282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589" name="Google Shape;1589;p1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3250" y="1152675"/>
            <a:ext cx="4858624" cy="3588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593" name="Shape 1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4" name="Google Shape;1594;p166"/>
          <p:cNvSpPr txBox="1"/>
          <p:nvPr>
            <p:ph type="title"/>
          </p:nvPr>
        </p:nvSpPr>
        <p:spPr>
          <a:xfrm>
            <a:off x="1666199" y="1256500"/>
            <a:ext cx="5811600" cy="159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</a:t>
            </a:r>
            <a:endParaRPr b="1" sz="360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595" name="Google Shape;1595;p166"/>
          <p:cNvSpPr txBox="1"/>
          <p:nvPr/>
        </p:nvSpPr>
        <p:spPr>
          <a:xfrm>
            <a:off x="2510251" y="2778650"/>
            <a:ext cx="4123500" cy="12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How to use Statistics?</a:t>
            </a:r>
            <a:endParaRPr sz="18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9" name="Shape 1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0" name="Google Shape;1600;p167"/>
          <p:cNvSpPr txBox="1"/>
          <p:nvPr>
            <p:ph type="title"/>
          </p:nvPr>
        </p:nvSpPr>
        <p:spPr>
          <a:xfrm>
            <a:off x="330268" y="342900"/>
            <a:ext cx="5242800" cy="559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Monitoring</a:t>
            </a:r>
            <a:endParaRPr/>
          </a:p>
        </p:txBody>
      </p:sp>
      <p:sp>
        <p:nvSpPr>
          <p:cNvPr id="1601" name="Google Shape;1601;p167"/>
          <p:cNvSpPr txBox="1"/>
          <p:nvPr>
            <p:ph idx="1" type="subTitle"/>
          </p:nvPr>
        </p:nvSpPr>
        <p:spPr>
          <a:xfrm>
            <a:off x="330268" y="882084"/>
            <a:ext cx="5242800" cy="270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Topology View</a:t>
            </a:r>
            <a:endParaRPr/>
          </a:p>
        </p:txBody>
      </p:sp>
      <p:sp>
        <p:nvSpPr>
          <p:cNvPr id="1602" name="Google Shape;1602;p167"/>
          <p:cNvSpPr txBox="1"/>
          <p:nvPr>
            <p:ph idx="12" type="sldNum"/>
          </p:nvPr>
        </p:nvSpPr>
        <p:spPr>
          <a:xfrm>
            <a:off x="8586613" y="4715606"/>
            <a:ext cx="228300" cy="282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03" name="Google Shape;1603;p1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0341" y="1371651"/>
            <a:ext cx="6173784" cy="3514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607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168"/>
          <p:cNvSpPr txBox="1"/>
          <p:nvPr>
            <p:ph type="title"/>
          </p:nvPr>
        </p:nvSpPr>
        <p:spPr>
          <a:xfrm>
            <a:off x="1666199" y="1256500"/>
            <a:ext cx="5811600" cy="159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</a:t>
            </a:r>
            <a:endParaRPr b="1" sz="360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609" name="Google Shape;1609;p168"/>
          <p:cNvSpPr txBox="1"/>
          <p:nvPr/>
        </p:nvSpPr>
        <p:spPr>
          <a:xfrm>
            <a:off x="2510251" y="2778650"/>
            <a:ext cx="4123500" cy="12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How to use Topology?</a:t>
            </a:r>
            <a:endParaRPr sz="18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3" name="Shape 1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4" name="Google Shape;1614;p169"/>
          <p:cNvSpPr txBox="1"/>
          <p:nvPr>
            <p:ph type="title"/>
          </p:nvPr>
        </p:nvSpPr>
        <p:spPr>
          <a:xfrm>
            <a:off x="1145154" y="728719"/>
            <a:ext cx="6857100" cy="3686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True or False?</a:t>
            </a:r>
            <a:br>
              <a:rPr lang="en"/>
            </a:br>
            <a:br>
              <a:rPr lang="en" sz="3200"/>
            </a:br>
            <a:r>
              <a:rPr lang="en" sz="3100"/>
              <a:t>Fivetran customers must use a separate tool for monitoring HVR.</a:t>
            </a:r>
            <a:br>
              <a:rPr lang="en" sz="3100"/>
            </a:br>
            <a:endParaRPr sz="3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False.</a:t>
            </a:r>
            <a:br>
              <a:rPr lang="en" sz="3100"/>
            </a:br>
            <a:r>
              <a:rPr lang="en" sz="2200"/>
              <a:t>Users can monitor replications in the Jobs, Statistics and Topology views on the GUI.</a:t>
            </a:r>
            <a:br>
              <a:rPr lang="en" sz="3400"/>
            </a:br>
            <a:endParaRPr sz="34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8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p170"/>
          <p:cNvSpPr txBox="1"/>
          <p:nvPr>
            <p:ph type="title"/>
          </p:nvPr>
        </p:nvSpPr>
        <p:spPr>
          <a:xfrm>
            <a:off x="329153" y="973238"/>
            <a:ext cx="4703700" cy="15984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Alerting</a:t>
            </a:r>
            <a:endParaRPr b="1" sz="360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620" name="Google Shape;1620;p170"/>
          <p:cNvSpPr txBox="1"/>
          <p:nvPr>
            <p:ph idx="12" type="sldNum"/>
          </p:nvPr>
        </p:nvSpPr>
        <p:spPr>
          <a:xfrm>
            <a:off x="8586613" y="4715606"/>
            <a:ext cx="228300" cy="282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21" name="Google Shape;1621;p170"/>
          <p:cNvSpPr txBox="1"/>
          <p:nvPr/>
        </p:nvSpPr>
        <p:spPr>
          <a:xfrm>
            <a:off x="329153" y="2226206"/>
            <a:ext cx="5357100" cy="12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2222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5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171"/>
          <p:cNvSpPr txBox="1"/>
          <p:nvPr/>
        </p:nvSpPr>
        <p:spPr>
          <a:xfrm>
            <a:off x="292050" y="1262025"/>
            <a:ext cx="5139900" cy="32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500"/>
              <a:buFont typeface="DM Sans"/>
              <a:buChar char="●"/>
            </a:pPr>
            <a:r>
              <a:rPr lang="en" sz="1500">
                <a:solidFill>
                  <a:srgbClr val="222222"/>
                </a:solidFill>
                <a:latin typeface="DM Sans"/>
                <a:ea typeface="DM Sans"/>
                <a:cs typeface="DM Sans"/>
                <a:sym typeface="DM Sans"/>
              </a:rPr>
              <a:t>Alerts are sent by a separate process called </a:t>
            </a:r>
            <a:r>
              <a:rPr b="1" lang="en" sz="1500">
                <a:solidFill>
                  <a:srgbClr val="222222"/>
                </a:solidFill>
                <a:latin typeface="DM Sans"/>
                <a:ea typeface="DM Sans"/>
                <a:cs typeface="DM Sans"/>
                <a:sym typeface="DM Sans"/>
              </a:rPr>
              <a:t>hvralertmanager</a:t>
            </a:r>
            <a:endParaRPr b="1" sz="1500">
              <a:solidFill>
                <a:srgbClr val="22222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500"/>
              <a:buFont typeface="DM Sans"/>
              <a:buChar char="●"/>
            </a:pPr>
            <a:r>
              <a:rPr b="1" lang="en" sz="1500">
                <a:solidFill>
                  <a:srgbClr val="222222"/>
                </a:solidFill>
                <a:latin typeface="DM Sans"/>
                <a:ea typeface="DM Sans"/>
                <a:cs typeface="DM Sans"/>
                <a:sym typeface="DM Sans"/>
              </a:rPr>
              <a:t>Hvralertmanager</a:t>
            </a:r>
            <a:r>
              <a:rPr lang="en" sz="1500">
                <a:solidFill>
                  <a:srgbClr val="222222"/>
                </a:solidFill>
                <a:latin typeface="DM Sans"/>
                <a:ea typeface="DM Sans"/>
                <a:cs typeface="DM Sans"/>
                <a:sym typeface="DM Sans"/>
              </a:rPr>
              <a:t> has to be scheduled outside of the product, directly in the OS</a:t>
            </a:r>
            <a:endParaRPr sz="1500">
              <a:solidFill>
                <a:srgbClr val="22222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500"/>
              <a:buFont typeface="DM Sans"/>
              <a:buChar char="●"/>
            </a:pPr>
            <a:r>
              <a:rPr b="1" lang="en" sz="1500">
                <a:solidFill>
                  <a:srgbClr val="222222"/>
                </a:solidFill>
                <a:latin typeface="DM Sans"/>
                <a:ea typeface="DM Sans"/>
                <a:cs typeface="DM Sans"/>
                <a:sym typeface="DM Sans"/>
              </a:rPr>
              <a:t>Hvralertmanager</a:t>
            </a:r>
            <a:r>
              <a:rPr lang="en" sz="1500">
                <a:solidFill>
                  <a:srgbClr val="222222"/>
                </a:solidFill>
                <a:latin typeface="DM Sans"/>
                <a:ea typeface="DM Sans"/>
                <a:cs typeface="DM Sans"/>
                <a:sym typeface="DM Sans"/>
              </a:rPr>
              <a:t> is responsible for all alerts across all (logical) hubs</a:t>
            </a:r>
            <a:endParaRPr sz="1500">
              <a:solidFill>
                <a:srgbClr val="22222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DM Sans"/>
              <a:buChar char="●"/>
            </a:pPr>
            <a:r>
              <a:rPr lang="en" sz="15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Fivetran HVR scans the channel logs for </a:t>
            </a:r>
            <a:r>
              <a:rPr lang="en" sz="15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warning</a:t>
            </a:r>
            <a:r>
              <a:rPr lang="en" sz="15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 and errors</a:t>
            </a:r>
            <a:endParaRPr sz="15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DM Sans"/>
              <a:buChar char="●"/>
            </a:pPr>
            <a:r>
              <a:rPr lang="en" sz="15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HVR can also detect Latency SLA violations</a:t>
            </a:r>
            <a:endParaRPr sz="1500">
              <a:solidFill>
                <a:srgbClr val="22222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500"/>
              <a:buFont typeface="DM Sans"/>
              <a:buChar char="●"/>
            </a:pPr>
            <a:r>
              <a:rPr lang="en" sz="1500">
                <a:solidFill>
                  <a:srgbClr val="222222"/>
                </a:solidFill>
                <a:latin typeface="DM Sans"/>
                <a:ea typeface="DM Sans"/>
                <a:cs typeface="DM Sans"/>
                <a:sym typeface="DM Sans"/>
              </a:rPr>
              <a:t>Notifications can be sent via email, Slack, SNS or SNMP</a:t>
            </a:r>
            <a:endParaRPr sz="1500">
              <a:solidFill>
                <a:srgbClr val="22222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500"/>
              <a:buFont typeface="DM Sans"/>
              <a:buChar char="●"/>
            </a:pPr>
            <a:r>
              <a:rPr lang="en" sz="1500">
                <a:solidFill>
                  <a:srgbClr val="222222"/>
                </a:solidFill>
                <a:latin typeface="DM Sans"/>
                <a:ea typeface="DM Sans"/>
                <a:cs typeface="DM Sans"/>
                <a:sym typeface="DM Sans"/>
              </a:rPr>
              <a:t>The alert manager logs are stored on the hub machine in HVR_CONFIG/logs/hvralertmanager.out</a:t>
            </a:r>
            <a:endParaRPr sz="1500">
              <a:solidFill>
                <a:srgbClr val="22222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627" name="Google Shape;1627;p171"/>
          <p:cNvSpPr txBox="1"/>
          <p:nvPr>
            <p:ph type="title"/>
          </p:nvPr>
        </p:nvSpPr>
        <p:spPr>
          <a:xfrm>
            <a:off x="330268" y="342900"/>
            <a:ext cx="5242800" cy="559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Alerting</a:t>
            </a:r>
            <a:endParaRPr/>
          </a:p>
        </p:txBody>
      </p:sp>
      <p:sp>
        <p:nvSpPr>
          <p:cNvPr id="1628" name="Google Shape;1628;p171"/>
          <p:cNvSpPr txBox="1"/>
          <p:nvPr>
            <p:ph idx="12" type="sldNum"/>
          </p:nvPr>
        </p:nvSpPr>
        <p:spPr>
          <a:xfrm>
            <a:off x="8586613" y="4715606"/>
            <a:ext cx="228300" cy="282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29" name="Google Shape;1629;p1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36500" y="544925"/>
            <a:ext cx="2878350" cy="41706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3" name="Shape 1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4" name="Google Shape;1634;p172"/>
          <p:cNvSpPr txBox="1"/>
          <p:nvPr>
            <p:ph type="title"/>
          </p:nvPr>
        </p:nvSpPr>
        <p:spPr>
          <a:xfrm>
            <a:off x="330268" y="342900"/>
            <a:ext cx="5242800" cy="559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set up hvralertmanager</a:t>
            </a:r>
            <a:endParaRPr/>
          </a:p>
        </p:txBody>
      </p:sp>
      <p:sp>
        <p:nvSpPr>
          <p:cNvPr id="1635" name="Google Shape;1635;p172"/>
          <p:cNvSpPr txBox="1"/>
          <p:nvPr/>
        </p:nvSpPr>
        <p:spPr>
          <a:xfrm>
            <a:off x="292050" y="1414425"/>
            <a:ext cx="8340000" cy="32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500"/>
              <a:buFont typeface="DM Sans"/>
              <a:buChar char="●"/>
            </a:pPr>
            <a:r>
              <a:rPr lang="en" sz="1200">
                <a:solidFill>
                  <a:srgbClr val="222222"/>
                </a:solidFill>
                <a:latin typeface="DM Sans"/>
                <a:ea typeface="DM Sans"/>
                <a:cs typeface="DM Sans"/>
                <a:sym typeface="DM Sans"/>
              </a:rPr>
              <a:t>On Linux, run crontab -e and add the following entry:</a:t>
            </a:r>
            <a:br>
              <a:rPr lang="en" sz="1500">
                <a:solidFill>
                  <a:srgbClr val="222222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lang="en" sz="1100">
                <a:solidFill>
                  <a:srgbClr val="222222"/>
                </a:solidFill>
                <a:highlight>
                  <a:srgbClr val="EEEEE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0, 10, 20, 30, 40, 50 * * * * su hvr -c /</a:t>
            </a:r>
            <a:r>
              <a:rPr lang="en" sz="1100">
                <a:solidFill>
                  <a:srgbClr val="222222"/>
                </a:solidFill>
                <a:highlight>
                  <a:srgbClr val="EEEEE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home</a:t>
            </a:r>
            <a:r>
              <a:rPr lang="en" sz="1100">
                <a:solidFill>
                  <a:srgbClr val="222222"/>
                </a:solidFill>
                <a:highlight>
                  <a:srgbClr val="EEEEE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/hvr/hvr_home/bin/hvr -EHVR_HOME=/home/hvr/hvr_home -EHVR_CONFIG=/home/hvr/hvr_config hvralertmanager</a:t>
            </a:r>
            <a:br>
              <a:rPr lang="en" sz="1100">
                <a:solidFill>
                  <a:srgbClr val="222222"/>
                </a:solidFill>
                <a:highlight>
                  <a:srgbClr val="EEEEEE"/>
                </a:highlight>
                <a:latin typeface="JetBrains Mono"/>
                <a:ea typeface="JetBrains Mono"/>
                <a:cs typeface="JetBrains Mono"/>
                <a:sym typeface="JetBrains Mono"/>
              </a:rPr>
            </a:br>
            <a:endParaRPr sz="1100">
              <a:solidFill>
                <a:srgbClr val="222222"/>
              </a:solidFill>
              <a:highlight>
                <a:srgbClr val="EEEEEE"/>
              </a:highlight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100"/>
              <a:buFont typeface="JetBrains Mono"/>
              <a:buChar char="●"/>
            </a:pPr>
            <a:r>
              <a:rPr lang="en" sz="1200">
                <a:solidFill>
                  <a:srgbClr val="222222"/>
                </a:solidFill>
                <a:latin typeface="DM Sans"/>
                <a:ea typeface="DM Sans"/>
                <a:cs typeface="DM Sans"/>
                <a:sym typeface="DM Sans"/>
              </a:rPr>
              <a:t>On Windows, select Schedule Alert Manager in the installer or run the following command:</a:t>
            </a:r>
            <a:br>
              <a:rPr lang="en" sz="1100">
                <a:solidFill>
                  <a:srgbClr val="222222"/>
                </a:solidFill>
                <a:latin typeface="JetBrains Mono"/>
                <a:ea typeface="JetBrains Mono"/>
                <a:cs typeface="JetBrains Mono"/>
                <a:sym typeface="JetBrains Mono"/>
              </a:rPr>
            </a:br>
            <a:r>
              <a:rPr lang="en" sz="1100">
                <a:solidFill>
                  <a:srgbClr val="222222"/>
                </a:solidFill>
                <a:highlight>
                  <a:srgbClr val="EEEEEE"/>
                </a:highlight>
                <a:latin typeface="JetBrains Mono"/>
                <a:ea typeface="JetBrains Mono"/>
                <a:cs typeface="JetBrains Mono"/>
                <a:sym typeface="JetBrains Mono"/>
              </a:rPr>
              <a:t>C:\schtasks /create /sc /minute /mo 10 /tn HVR_Alert /tr C:\hvr\hvr_home\bin\hvralertmanager.exe</a:t>
            </a:r>
            <a:br>
              <a:rPr lang="en" sz="1100">
                <a:solidFill>
                  <a:srgbClr val="222222"/>
                </a:solidFill>
                <a:highlight>
                  <a:srgbClr val="EEEEEE"/>
                </a:highlight>
                <a:latin typeface="JetBrains Mono"/>
                <a:ea typeface="JetBrains Mono"/>
                <a:cs typeface="JetBrains Mono"/>
                <a:sym typeface="JetBrains Mono"/>
              </a:rPr>
            </a:br>
            <a:endParaRPr sz="1100">
              <a:solidFill>
                <a:srgbClr val="222222"/>
              </a:solidFill>
              <a:highlight>
                <a:srgbClr val="EEEEEE"/>
              </a:highlight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200"/>
              <a:buFont typeface="DM Sans"/>
              <a:buChar char="●"/>
            </a:pPr>
            <a:r>
              <a:rPr lang="en" sz="1200">
                <a:solidFill>
                  <a:srgbClr val="222222"/>
                </a:solidFill>
                <a:latin typeface="DM Sans"/>
                <a:ea typeface="DM Sans"/>
                <a:cs typeface="DM Sans"/>
                <a:sym typeface="DM Sans"/>
              </a:rPr>
              <a:t>Alternatively, the task can be scheduled in the </a:t>
            </a:r>
            <a:r>
              <a:rPr b="1" lang="en" sz="1200">
                <a:solidFill>
                  <a:srgbClr val="222222"/>
                </a:solidFill>
                <a:latin typeface="DM Sans"/>
                <a:ea typeface="DM Sans"/>
                <a:cs typeface="DM Sans"/>
                <a:sym typeface="DM Sans"/>
              </a:rPr>
              <a:t>Task Scheduler</a:t>
            </a:r>
            <a:r>
              <a:rPr lang="en" sz="1200">
                <a:solidFill>
                  <a:srgbClr val="222222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  <a:br>
              <a:rPr lang="en" sz="1200">
                <a:solidFill>
                  <a:srgbClr val="222222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lang="en" sz="1200">
                <a:solidFill>
                  <a:srgbClr val="222222"/>
                </a:solidFill>
                <a:latin typeface="DM Sans"/>
                <a:ea typeface="DM Sans"/>
                <a:cs typeface="DM Sans"/>
                <a:sym typeface="DM Sans"/>
              </a:rPr>
              <a:t>This can be accessed from </a:t>
            </a:r>
            <a:r>
              <a:rPr b="1" lang="en" sz="1200">
                <a:solidFill>
                  <a:srgbClr val="222222"/>
                </a:solidFill>
                <a:latin typeface="DM Sans"/>
                <a:ea typeface="DM Sans"/>
                <a:cs typeface="DM Sans"/>
                <a:sym typeface="DM Sans"/>
              </a:rPr>
              <a:t>Control Panel</a:t>
            </a:r>
            <a:r>
              <a:rPr lang="en" sz="1200">
                <a:solidFill>
                  <a:srgbClr val="222222"/>
                </a:solidFill>
                <a:latin typeface="DM Sans"/>
                <a:ea typeface="DM Sans"/>
                <a:cs typeface="DM Sans"/>
                <a:sym typeface="DM Sans"/>
              </a:rPr>
              <a:t> &gt; </a:t>
            </a:r>
            <a:r>
              <a:rPr b="1" lang="en" sz="1200">
                <a:solidFill>
                  <a:srgbClr val="222222"/>
                </a:solidFill>
                <a:latin typeface="DM Sans"/>
                <a:ea typeface="DM Sans"/>
                <a:cs typeface="DM Sans"/>
                <a:sym typeface="DM Sans"/>
              </a:rPr>
              <a:t>Administrative Tools</a:t>
            </a:r>
            <a:endParaRPr b="1" sz="1200">
              <a:solidFill>
                <a:srgbClr val="22222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636" name="Google Shape;1636;p1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13649" y="2686675"/>
            <a:ext cx="2111750" cy="19154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3780000" dist="571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0" name="Shape 1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1" name="Google Shape;1641;p173"/>
          <p:cNvSpPr txBox="1"/>
          <p:nvPr>
            <p:ph type="title"/>
          </p:nvPr>
        </p:nvSpPr>
        <p:spPr>
          <a:xfrm>
            <a:off x="1145154" y="728719"/>
            <a:ext cx="6857100" cy="3686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True or False?</a:t>
            </a:r>
            <a:br>
              <a:rPr lang="en"/>
            </a:br>
            <a:br>
              <a:rPr lang="en" sz="3200"/>
            </a:br>
            <a:r>
              <a:rPr lang="en" sz="3100"/>
              <a:t>Alerts for different channels are sent in separate notifications.</a:t>
            </a:r>
            <a:br>
              <a:rPr lang="en" sz="3100"/>
            </a:br>
            <a:endParaRPr sz="3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False.</a:t>
            </a:r>
            <a:endParaRPr sz="3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All alerts are handled by the same hvralertmanager process and all errors are sent in a single notification. </a:t>
            </a:r>
            <a:br>
              <a:rPr lang="en" sz="3400"/>
            </a:br>
            <a:endParaRPr sz="34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4" name="Shape 1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5" name="Google Shape;1465;p156"/>
          <p:cNvSpPr txBox="1"/>
          <p:nvPr>
            <p:ph idx="12" type="sldNum"/>
          </p:nvPr>
        </p:nvSpPr>
        <p:spPr>
          <a:xfrm>
            <a:off x="8586613" y="4715606"/>
            <a:ext cx="228300" cy="282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66" name="Google Shape;1466;p156"/>
          <p:cNvSpPr txBox="1"/>
          <p:nvPr>
            <p:ph idx="2" type="body"/>
          </p:nvPr>
        </p:nvSpPr>
        <p:spPr>
          <a:xfrm>
            <a:off x="5272628" y="578644"/>
            <a:ext cx="3357000" cy="38364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1651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Latency</a:t>
            </a:r>
            <a:endParaRPr>
              <a:solidFill>
                <a:schemeClr val="dk1"/>
              </a:solidFill>
            </a:endParaRPr>
          </a:p>
          <a:p>
            <a:pPr indent="0" lvl="0" marL="1651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Monitoring</a:t>
            </a:r>
            <a:endParaRPr>
              <a:solidFill>
                <a:schemeClr val="dk1"/>
              </a:solidFill>
            </a:endParaRPr>
          </a:p>
          <a:p>
            <a:pPr indent="0" lvl="0" marL="34290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b="0" lang="en" sz="1000">
                <a:solidFill>
                  <a:schemeClr val="dk1"/>
                </a:solidFill>
              </a:rPr>
              <a:t>Jobs View</a:t>
            </a:r>
            <a:endParaRPr b="0" sz="1000">
              <a:solidFill>
                <a:schemeClr val="dk1"/>
              </a:solidFill>
            </a:endParaRPr>
          </a:p>
          <a:p>
            <a:pPr indent="0" lvl="0" marL="34290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b="0" lang="en" sz="1000">
                <a:solidFill>
                  <a:schemeClr val="dk1"/>
                </a:solidFill>
              </a:rPr>
              <a:t>Statistics</a:t>
            </a:r>
            <a:endParaRPr b="0" sz="1000">
              <a:solidFill>
                <a:schemeClr val="dk1"/>
              </a:solidFill>
            </a:endParaRPr>
          </a:p>
          <a:p>
            <a:pPr indent="0" lvl="0" marL="34290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b="0" lang="en" sz="1000">
                <a:solidFill>
                  <a:schemeClr val="dk1"/>
                </a:solidFill>
              </a:rPr>
              <a:t>Topology View</a:t>
            </a:r>
            <a:endParaRPr b="0" sz="1000">
              <a:solidFill>
                <a:schemeClr val="dk1"/>
              </a:solidFill>
            </a:endParaRPr>
          </a:p>
          <a:p>
            <a:pPr indent="0" lvl="0" marL="1651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Alerting</a:t>
            </a:r>
            <a:r>
              <a:rPr b="0" lang="en" sz="1000">
                <a:solidFill>
                  <a:schemeClr val="dk1"/>
                </a:solidFill>
              </a:rPr>
              <a:t> </a:t>
            </a:r>
            <a:endParaRPr b="0" sz="1000">
              <a:solidFill>
                <a:schemeClr val="dk1"/>
              </a:solidFill>
            </a:endParaRPr>
          </a:p>
        </p:txBody>
      </p:sp>
      <p:sp>
        <p:nvSpPr>
          <p:cNvPr id="1467" name="Google Shape;1467;p156"/>
          <p:cNvSpPr txBox="1"/>
          <p:nvPr>
            <p:ph type="title"/>
          </p:nvPr>
        </p:nvSpPr>
        <p:spPr>
          <a:xfrm>
            <a:off x="329150" y="342900"/>
            <a:ext cx="2499300" cy="867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Monitoring &amp; Alerting</a:t>
            </a:r>
            <a:endParaRPr/>
          </a:p>
        </p:txBody>
      </p:sp>
      <p:sp>
        <p:nvSpPr>
          <p:cNvPr id="1468" name="Google Shape;1468;p156"/>
          <p:cNvSpPr txBox="1"/>
          <p:nvPr>
            <p:ph idx="1" type="body"/>
          </p:nvPr>
        </p:nvSpPr>
        <p:spPr>
          <a:xfrm>
            <a:off x="283606" y="1426438"/>
            <a:ext cx="2499300" cy="24390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module provides an overview of the monitoring options available in HVR, as well as discusses the configuration options for alerting.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5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p174"/>
          <p:cNvSpPr txBox="1"/>
          <p:nvPr>
            <p:ph idx="12" type="sldNum"/>
          </p:nvPr>
        </p:nvSpPr>
        <p:spPr>
          <a:xfrm>
            <a:off x="8586613" y="4715606"/>
            <a:ext cx="228300" cy="282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47" name="Google Shape;1647;p174"/>
          <p:cNvSpPr txBox="1"/>
          <p:nvPr>
            <p:ph type="title"/>
          </p:nvPr>
        </p:nvSpPr>
        <p:spPr>
          <a:xfrm>
            <a:off x="329153" y="342900"/>
            <a:ext cx="3428700" cy="8313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M Sans"/>
                <a:ea typeface="DM Sans"/>
                <a:cs typeface="DM Sans"/>
                <a:sym typeface="DM Sans"/>
              </a:rPr>
              <a:t>Key Learnings</a:t>
            </a:r>
            <a:endParaRPr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8" name="Google Shape;1648;p174"/>
          <p:cNvSpPr txBox="1"/>
          <p:nvPr>
            <p:ph idx="2" type="body"/>
          </p:nvPr>
        </p:nvSpPr>
        <p:spPr>
          <a:xfrm>
            <a:off x="4362825" y="715600"/>
            <a:ext cx="4262700" cy="37767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Dived into the meaning of latency.</a:t>
            </a:r>
            <a:br>
              <a:rPr lang="en" sz="1300"/>
            </a:br>
            <a:endParaRPr sz="1300"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300"/>
              <a:t>Explored the different methods available to monitor HVR </a:t>
            </a:r>
            <a:r>
              <a:rPr lang="en" sz="1300"/>
              <a:t>loads.</a:t>
            </a:r>
            <a:br>
              <a:rPr lang="en" sz="1300"/>
            </a:br>
            <a:endParaRPr sz="1300"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300"/>
              <a:t>Learned how to interpret and leverage HVR Statistics.</a:t>
            </a:r>
            <a:br>
              <a:rPr lang="en" sz="1300"/>
            </a:br>
            <a:endParaRPr sz="1300"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300"/>
              <a:t>Learned about the Topology view.</a:t>
            </a:r>
            <a:endParaRPr sz="1300"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300"/>
              <a:t>Learned how to set up alerts in HVR.</a:t>
            </a:r>
            <a:endParaRPr sz="1300"/>
          </a:p>
        </p:txBody>
      </p:sp>
      <p:sp>
        <p:nvSpPr>
          <p:cNvPr id="1649" name="Google Shape;1649;p174"/>
          <p:cNvSpPr/>
          <p:nvPr/>
        </p:nvSpPr>
        <p:spPr>
          <a:xfrm>
            <a:off x="3859725" y="705781"/>
            <a:ext cx="282900" cy="282900"/>
          </a:xfrm>
          <a:prstGeom prst="roundRect">
            <a:avLst>
              <a:gd fmla="val 678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1</a:t>
            </a:r>
            <a:endParaRPr>
              <a:solidFill>
                <a:schemeClr val="lt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</p:txBody>
      </p:sp>
      <p:sp>
        <p:nvSpPr>
          <p:cNvPr id="1650" name="Google Shape;1650;p174"/>
          <p:cNvSpPr/>
          <p:nvPr/>
        </p:nvSpPr>
        <p:spPr>
          <a:xfrm>
            <a:off x="3859725" y="1331925"/>
            <a:ext cx="282900" cy="282900"/>
          </a:xfrm>
          <a:prstGeom prst="roundRect">
            <a:avLst>
              <a:gd fmla="val 678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2</a:t>
            </a:r>
            <a:endParaRPr>
              <a:solidFill>
                <a:schemeClr val="lt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</p:txBody>
      </p:sp>
      <p:sp>
        <p:nvSpPr>
          <p:cNvPr id="1651" name="Google Shape;1651;p174"/>
          <p:cNvSpPr/>
          <p:nvPr/>
        </p:nvSpPr>
        <p:spPr>
          <a:xfrm>
            <a:off x="3859725" y="1963825"/>
            <a:ext cx="282900" cy="282900"/>
          </a:xfrm>
          <a:prstGeom prst="roundRect">
            <a:avLst>
              <a:gd fmla="val 678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3</a:t>
            </a:r>
            <a:endParaRPr>
              <a:solidFill>
                <a:schemeClr val="lt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</p:txBody>
      </p:sp>
      <p:sp>
        <p:nvSpPr>
          <p:cNvPr id="1652" name="Google Shape;1652;p174"/>
          <p:cNvSpPr/>
          <p:nvPr/>
        </p:nvSpPr>
        <p:spPr>
          <a:xfrm>
            <a:off x="3859725" y="2491076"/>
            <a:ext cx="282900" cy="282900"/>
          </a:xfrm>
          <a:prstGeom prst="roundRect">
            <a:avLst>
              <a:gd fmla="val 678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4</a:t>
            </a:r>
            <a:endParaRPr>
              <a:solidFill>
                <a:schemeClr val="lt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</p:txBody>
      </p:sp>
      <p:sp>
        <p:nvSpPr>
          <p:cNvPr id="1653" name="Google Shape;1653;p174"/>
          <p:cNvSpPr/>
          <p:nvPr/>
        </p:nvSpPr>
        <p:spPr>
          <a:xfrm>
            <a:off x="3859725" y="3014840"/>
            <a:ext cx="282900" cy="282900"/>
          </a:xfrm>
          <a:prstGeom prst="roundRect">
            <a:avLst>
              <a:gd fmla="val 678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5</a:t>
            </a:r>
            <a:endParaRPr>
              <a:solidFill>
                <a:schemeClr val="lt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7" name="Shape 1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" name="Google Shape;1658;p175"/>
          <p:cNvSpPr txBox="1"/>
          <p:nvPr>
            <p:ph type="title"/>
          </p:nvPr>
        </p:nvSpPr>
        <p:spPr>
          <a:xfrm>
            <a:off x="1145154" y="728719"/>
            <a:ext cx="6857100" cy="3686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Q&amp;A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2" name="Shape 1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3" name="Google Shape;1473;p157"/>
          <p:cNvSpPr txBox="1"/>
          <p:nvPr>
            <p:ph type="title"/>
          </p:nvPr>
        </p:nvSpPr>
        <p:spPr>
          <a:xfrm>
            <a:off x="329153" y="973238"/>
            <a:ext cx="4703700" cy="15984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Latency</a:t>
            </a:r>
            <a:endParaRPr b="1" sz="360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474" name="Google Shape;1474;p157"/>
          <p:cNvSpPr txBox="1"/>
          <p:nvPr>
            <p:ph idx="12" type="sldNum"/>
          </p:nvPr>
        </p:nvSpPr>
        <p:spPr>
          <a:xfrm>
            <a:off x="8586613" y="4715606"/>
            <a:ext cx="228300" cy="282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75" name="Google Shape;1475;p157"/>
          <p:cNvSpPr txBox="1"/>
          <p:nvPr/>
        </p:nvSpPr>
        <p:spPr>
          <a:xfrm>
            <a:off x="329153" y="2226206"/>
            <a:ext cx="5357100" cy="12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2222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9" name="Shape 1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0" name="Google Shape;1480;p158"/>
          <p:cNvSpPr txBox="1"/>
          <p:nvPr>
            <p:ph idx="12" type="sldNum"/>
          </p:nvPr>
        </p:nvSpPr>
        <p:spPr>
          <a:xfrm>
            <a:off x="8586613" y="4715606"/>
            <a:ext cx="228300" cy="282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81" name="Google Shape;1481;p158"/>
          <p:cNvSpPr txBox="1"/>
          <p:nvPr>
            <p:ph type="title"/>
          </p:nvPr>
        </p:nvSpPr>
        <p:spPr>
          <a:xfrm>
            <a:off x="330268" y="342900"/>
            <a:ext cx="5242800" cy="559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Latency</a:t>
            </a:r>
            <a:endParaRPr/>
          </a:p>
        </p:txBody>
      </p:sp>
      <p:pic>
        <p:nvPicPr>
          <p:cNvPr id="1482" name="Google Shape;1482;p1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0263" y="1802302"/>
            <a:ext cx="377142" cy="3771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3" name="Google Shape;1483;p1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48205" y="1802302"/>
            <a:ext cx="377142" cy="3771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4" name="Google Shape;1484;p1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66151" y="1802302"/>
            <a:ext cx="377142" cy="3771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5" name="Google Shape;1485;p1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0263" y="3199055"/>
            <a:ext cx="377142" cy="3771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6" name="Google Shape;1486;p1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48205" y="3199055"/>
            <a:ext cx="377142" cy="3771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7" name="Google Shape;1487;p1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66151" y="3199055"/>
            <a:ext cx="377142" cy="377142"/>
          </a:xfrm>
          <a:prstGeom prst="rect">
            <a:avLst/>
          </a:prstGeom>
          <a:noFill/>
          <a:ln>
            <a:noFill/>
          </a:ln>
        </p:spPr>
      </p:pic>
      <p:sp>
        <p:nvSpPr>
          <p:cNvPr id="1488" name="Google Shape;1488;p158"/>
          <p:cNvSpPr txBox="1"/>
          <p:nvPr>
            <p:ph idx="3" type="subTitle"/>
          </p:nvPr>
        </p:nvSpPr>
        <p:spPr>
          <a:xfrm>
            <a:off x="330263" y="2390906"/>
            <a:ext cx="2755200" cy="350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Latency represents the delay in replication</a:t>
            </a:r>
            <a:endParaRPr/>
          </a:p>
        </p:txBody>
      </p:sp>
      <p:sp>
        <p:nvSpPr>
          <p:cNvPr id="1489" name="Google Shape;1489;p158"/>
          <p:cNvSpPr txBox="1"/>
          <p:nvPr>
            <p:ph idx="5" type="subTitle"/>
          </p:nvPr>
        </p:nvSpPr>
        <p:spPr>
          <a:xfrm>
            <a:off x="3248205" y="2390906"/>
            <a:ext cx="2755200" cy="350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Capture latency is the delay in capturing the committed transactions from the source</a:t>
            </a:r>
            <a:endParaRPr/>
          </a:p>
        </p:txBody>
      </p:sp>
      <p:sp>
        <p:nvSpPr>
          <p:cNvPr id="1490" name="Google Shape;1490;p158"/>
          <p:cNvSpPr txBox="1"/>
          <p:nvPr>
            <p:ph idx="7" type="subTitle"/>
          </p:nvPr>
        </p:nvSpPr>
        <p:spPr>
          <a:xfrm>
            <a:off x="6166146" y="2390906"/>
            <a:ext cx="2755200" cy="350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Integrate latency is the delay end-to-end, from the source commit to the destination commit.</a:t>
            </a:r>
            <a:endParaRPr/>
          </a:p>
        </p:txBody>
      </p:sp>
      <p:sp>
        <p:nvSpPr>
          <p:cNvPr id="1491" name="Google Shape;1491;p158"/>
          <p:cNvSpPr txBox="1"/>
          <p:nvPr>
            <p:ph idx="9" type="subTitle"/>
          </p:nvPr>
        </p:nvSpPr>
        <p:spPr>
          <a:xfrm>
            <a:off x="330263" y="3787659"/>
            <a:ext cx="2755200" cy="350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Latency is a job-wise value that is constantly increasing and only decreased at the end of successful cycles</a:t>
            </a:r>
            <a:endParaRPr/>
          </a:p>
        </p:txBody>
      </p:sp>
      <p:sp>
        <p:nvSpPr>
          <p:cNvPr id="1492" name="Google Shape;1492;p158"/>
          <p:cNvSpPr txBox="1"/>
          <p:nvPr>
            <p:ph idx="14" type="subTitle"/>
          </p:nvPr>
        </p:nvSpPr>
        <p:spPr>
          <a:xfrm>
            <a:off x="3248205" y="3787659"/>
            <a:ext cx="2755200" cy="350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Users can define Latency SLAs using a Scheduling action</a:t>
            </a:r>
            <a:endParaRPr/>
          </a:p>
        </p:txBody>
      </p:sp>
      <p:sp>
        <p:nvSpPr>
          <p:cNvPr id="1493" name="Google Shape;1493;p158"/>
          <p:cNvSpPr txBox="1"/>
          <p:nvPr>
            <p:ph idx="16" type="subTitle"/>
          </p:nvPr>
        </p:nvSpPr>
        <p:spPr>
          <a:xfrm>
            <a:off x="6166146" y="3787659"/>
            <a:ext cx="2755200" cy="350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Latency SLA scope can be defined on a channel, location or location group and can have a Time Context to be active/valid at a defined time period</a:t>
            </a:r>
            <a:endParaRPr/>
          </a:p>
        </p:txBody>
      </p:sp>
      <p:pic>
        <p:nvPicPr>
          <p:cNvPr id="1494" name="Google Shape;1494;p1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31362" y="438312"/>
            <a:ext cx="4846725" cy="714363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3420000" dist="57150">
              <a:srgbClr val="000000">
                <a:alpha val="50000"/>
              </a:srgbClr>
            </a:outerShdw>
          </a:effectLst>
        </p:spPr>
      </p:pic>
      <p:pic>
        <p:nvPicPr>
          <p:cNvPr id="1495" name="Google Shape;1495;p1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0270" y="1802300"/>
            <a:ext cx="377142" cy="3771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6" name="Google Shape;1496;p15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48212" y="1802300"/>
            <a:ext cx="377142" cy="3771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7" name="Google Shape;1497;p15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166138" y="1802303"/>
            <a:ext cx="377142" cy="3771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8" name="Google Shape;1498;p15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30269" y="3199050"/>
            <a:ext cx="377142" cy="3771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9" name="Google Shape;1499;p15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248198" y="3199056"/>
            <a:ext cx="377142" cy="3771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0" name="Google Shape;1500;p15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166149" y="3199056"/>
            <a:ext cx="377142" cy="3771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159"/>
          <p:cNvSpPr txBox="1"/>
          <p:nvPr>
            <p:ph type="title"/>
          </p:nvPr>
        </p:nvSpPr>
        <p:spPr>
          <a:xfrm>
            <a:off x="1145154" y="728719"/>
            <a:ext cx="6857100" cy="3686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True or False?</a:t>
            </a:r>
            <a:br>
              <a:rPr lang="en"/>
            </a:br>
            <a:br>
              <a:rPr lang="en" sz="3200"/>
            </a:br>
            <a:r>
              <a:rPr lang="en" sz="3100"/>
              <a:t>Users can configure different Latency SLAs for their capture and integrate jobs. </a:t>
            </a:r>
            <a:br>
              <a:rPr lang="en" sz="3100"/>
            </a:br>
            <a:endParaRPr sz="3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True.</a:t>
            </a:r>
            <a:br>
              <a:rPr lang="en" sz="3100"/>
            </a:br>
            <a:r>
              <a:rPr lang="en" sz="2200"/>
              <a:t>The scope Latency SLAs can be specific to locations.</a:t>
            </a:r>
            <a:endParaRPr sz="34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9" name="Shape 1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0" name="Google Shape;1510;p160"/>
          <p:cNvSpPr txBox="1"/>
          <p:nvPr>
            <p:ph type="title"/>
          </p:nvPr>
        </p:nvSpPr>
        <p:spPr>
          <a:xfrm>
            <a:off x="329153" y="973238"/>
            <a:ext cx="4703700" cy="15984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Monitoring</a:t>
            </a:r>
            <a:endParaRPr b="1" sz="360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511" name="Google Shape;1511;p160"/>
          <p:cNvSpPr txBox="1"/>
          <p:nvPr>
            <p:ph idx="12" type="sldNum"/>
          </p:nvPr>
        </p:nvSpPr>
        <p:spPr>
          <a:xfrm>
            <a:off x="8586613" y="4715606"/>
            <a:ext cx="228300" cy="282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12" name="Google Shape;1512;p160"/>
          <p:cNvSpPr txBox="1"/>
          <p:nvPr/>
        </p:nvSpPr>
        <p:spPr>
          <a:xfrm>
            <a:off x="329153" y="2226206"/>
            <a:ext cx="5357100" cy="12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2222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6" name="Shape 1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7" name="Google Shape;1517;p161"/>
          <p:cNvSpPr txBox="1"/>
          <p:nvPr>
            <p:ph idx="12" type="sldNum"/>
          </p:nvPr>
        </p:nvSpPr>
        <p:spPr>
          <a:xfrm>
            <a:off x="8586613" y="4715606"/>
            <a:ext cx="228300" cy="282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18" name="Google Shape;1518;p161"/>
          <p:cNvSpPr txBox="1"/>
          <p:nvPr>
            <p:ph type="title"/>
          </p:nvPr>
        </p:nvSpPr>
        <p:spPr>
          <a:xfrm>
            <a:off x="329153" y="342900"/>
            <a:ext cx="3428700" cy="4155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Monitoring</a:t>
            </a:r>
            <a:endParaRPr/>
          </a:p>
        </p:txBody>
      </p:sp>
      <p:sp>
        <p:nvSpPr>
          <p:cNvPr id="1519" name="Google Shape;1519;p161"/>
          <p:cNvSpPr txBox="1"/>
          <p:nvPr>
            <p:ph idx="2" type="subTitle"/>
          </p:nvPr>
        </p:nvSpPr>
        <p:spPr>
          <a:xfrm>
            <a:off x="329153" y="1246491"/>
            <a:ext cx="3121500" cy="270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Jobs View</a:t>
            </a:r>
            <a:endParaRPr/>
          </a:p>
        </p:txBody>
      </p:sp>
      <p:pic>
        <p:nvPicPr>
          <p:cNvPr id="1520" name="Google Shape;1520;p1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22609" y="777694"/>
            <a:ext cx="377142" cy="3771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1" name="Google Shape;1521;p1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22609" y="2110580"/>
            <a:ext cx="377142" cy="3771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2" name="Google Shape;1522;p1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22609" y="3443452"/>
            <a:ext cx="377142" cy="377142"/>
          </a:xfrm>
          <a:prstGeom prst="rect">
            <a:avLst/>
          </a:prstGeom>
          <a:noFill/>
          <a:ln>
            <a:noFill/>
          </a:ln>
        </p:spPr>
      </p:pic>
      <p:sp>
        <p:nvSpPr>
          <p:cNvPr id="1523" name="Google Shape;1523;p161"/>
          <p:cNvSpPr txBox="1"/>
          <p:nvPr>
            <p:ph idx="4" type="subTitle"/>
          </p:nvPr>
        </p:nvSpPr>
        <p:spPr>
          <a:xfrm>
            <a:off x="5813713" y="724650"/>
            <a:ext cx="2612700" cy="350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Real time monitoring is available on the graphical user interface, in the </a:t>
            </a:r>
            <a:r>
              <a:rPr b="1" lang="en"/>
              <a:t>Jobs</a:t>
            </a:r>
            <a:r>
              <a:rPr lang="en"/>
              <a:t> menu</a:t>
            </a:r>
            <a:endParaRPr/>
          </a:p>
        </p:txBody>
      </p:sp>
      <p:sp>
        <p:nvSpPr>
          <p:cNvPr id="1524" name="Google Shape;1524;p161"/>
          <p:cNvSpPr txBox="1"/>
          <p:nvPr>
            <p:ph idx="6" type="subTitle"/>
          </p:nvPr>
        </p:nvSpPr>
        <p:spPr>
          <a:xfrm>
            <a:off x="5813713" y="2133731"/>
            <a:ext cx="2612700" cy="350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Latency on the GUI is calculated from run-time transaction files stored in hvr_config</a:t>
            </a:r>
            <a:endParaRPr/>
          </a:p>
        </p:txBody>
      </p:sp>
      <p:sp>
        <p:nvSpPr>
          <p:cNvPr id="1525" name="Google Shape;1525;p161"/>
          <p:cNvSpPr txBox="1"/>
          <p:nvPr>
            <p:ph idx="8" type="subTitle"/>
          </p:nvPr>
        </p:nvSpPr>
        <p:spPr>
          <a:xfrm>
            <a:off x="5813713" y="3466613"/>
            <a:ext cx="2612700" cy="350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Users can be given read only access so they have access to the Jobs menu</a:t>
            </a:r>
            <a:endParaRPr/>
          </a:p>
        </p:txBody>
      </p:sp>
      <p:pic>
        <p:nvPicPr>
          <p:cNvPr id="1526" name="Google Shape;1526;p1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5359" y="2149350"/>
            <a:ext cx="4298889" cy="153682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2580000" dist="66675">
              <a:srgbClr val="000000">
                <a:alpha val="50000"/>
              </a:srgbClr>
            </a:outerShdw>
          </a:effectLst>
        </p:spPr>
      </p:pic>
      <p:pic>
        <p:nvPicPr>
          <p:cNvPr id="1527" name="Google Shape;1527;p1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22610" y="777719"/>
            <a:ext cx="377142" cy="3771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8" name="Google Shape;1528;p16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22601" y="2110578"/>
            <a:ext cx="377142" cy="3771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9" name="Google Shape;1529;p16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222601" y="3443444"/>
            <a:ext cx="377142" cy="3771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3" name="Shape 1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4" name="Google Shape;1534;p162"/>
          <p:cNvSpPr txBox="1"/>
          <p:nvPr>
            <p:ph idx="12" type="sldNum"/>
          </p:nvPr>
        </p:nvSpPr>
        <p:spPr>
          <a:xfrm>
            <a:off x="8586613" y="4715606"/>
            <a:ext cx="228300" cy="282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35" name="Google Shape;1535;p162"/>
          <p:cNvSpPr txBox="1"/>
          <p:nvPr>
            <p:ph type="title"/>
          </p:nvPr>
        </p:nvSpPr>
        <p:spPr>
          <a:xfrm>
            <a:off x="329153" y="342900"/>
            <a:ext cx="6010500" cy="4155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Monitoring</a:t>
            </a:r>
            <a:endParaRPr/>
          </a:p>
        </p:txBody>
      </p:sp>
      <p:sp>
        <p:nvSpPr>
          <p:cNvPr id="1536" name="Google Shape;1536;p162"/>
          <p:cNvSpPr txBox="1"/>
          <p:nvPr>
            <p:ph idx="1" type="subTitle"/>
          </p:nvPr>
        </p:nvSpPr>
        <p:spPr>
          <a:xfrm>
            <a:off x="329153" y="944569"/>
            <a:ext cx="5472300" cy="270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Stats Job</a:t>
            </a:r>
            <a:endParaRPr/>
          </a:p>
        </p:txBody>
      </p:sp>
      <p:sp>
        <p:nvSpPr>
          <p:cNvPr id="1537" name="Google Shape;1537;p162"/>
          <p:cNvSpPr txBox="1"/>
          <p:nvPr>
            <p:ph idx="2" type="subTitle"/>
          </p:nvPr>
        </p:nvSpPr>
        <p:spPr>
          <a:xfrm>
            <a:off x="490382" y="2496750"/>
            <a:ext cx="1736100" cy="1231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Responsible for gathering data displayed on the </a:t>
            </a:r>
            <a:r>
              <a:rPr b="1" lang="en">
                <a:solidFill>
                  <a:srgbClr val="000000"/>
                </a:solidFill>
              </a:rPr>
              <a:t>Statistics</a:t>
            </a:r>
            <a:r>
              <a:rPr lang="en">
                <a:solidFill>
                  <a:srgbClr val="000000"/>
                </a:solidFill>
              </a:rPr>
              <a:t> and </a:t>
            </a:r>
            <a:r>
              <a:rPr b="1" lang="en">
                <a:solidFill>
                  <a:srgbClr val="000000"/>
                </a:solidFill>
              </a:rPr>
              <a:t>Topology</a:t>
            </a:r>
            <a:r>
              <a:rPr lang="en">
                <a:solidFill>
                  <a:srgbClr val="000000"/>
                </a:solidFill>
              </a:rPr>
              <a:t> pages</a:t>
            </a:r>
            <a:endParaRPr/>
          </a:p>
        </p:txBody>
      </p:sp>
      <p:sp>
        <p:nvSpPr>
          <p:cNvPr id="1538" name="Google Shape;1538;p162"/>
          <p:cNvSpPr txBox="1"/>
          <p:nvPr>
            <p:ph idx="4" type="subTitle"/>
          </p:nvPr>
        </p:nvSpPr>
        <p:spPr>
          <a:xfrm>
            <a:off x="2632729" y="2496750"/>
            <a:ext cx="1736100" cy="1231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Automatically created in a </a:t>
            </a:r>
            <a:r>
              <a:rPr b="1" lang="en">
                <a:solidFill>
                  <a:srgbClr val="000000"/>
                </a:solidFill>
              </a:rPr>
              <a:t>RUNNING</a:t>
            </a:r>
            <a:r>
              <a:rPr lang="en">
                <a:solidFill>
                  <a:srgbClr val="000000"/>
                </a:solidFill>
              </a:rPr>
              <a:t> state along with the repository tables</a:t>
            </a:r>
            <a:endParaRPr/>
          </a:p>
        </p:txBody>
      </p:sp>
      <p:sp>
        <p:nvSpPr>
          <p:cNvPr id="1539" name="Google Shape;1539;p162"/>
          <p:cNvSpPr txBox="1"/>
          <p:nvPr>
            <p:ph idx="6" type="subTitle"/>
          </p:nvPr>
        </p:nvSpPr>
        <p:spPr>
          <a:xfrm>
            <a:off x="4764590" y="2496750"/>
            <a:ext cx="1736100" cy="1231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It gathers data from the log files, the router transactions files and the cap_state files</a:t>
            </a:r>
            <a:endParaRPr/>
          </a:p>
        </p:txBody>
      </p:sp>
      <p:sp>
        <p:nvSpPr>
          <p:cNvPr id="1540" name="Google Shape;1540;p162"/>
          <p:cNvSpPr txBox="1"/>
          <p:nvPr>
            <p:ph idx="8" type="subTitle"/>
          </p:nvPr>
        </p:nvSpPr>
        <p:spPr>
          <a:xfrm>
            <a:off x="6914590" y="2496750"/>
            <a:ext cx="1736100" cy="1231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The </a:t>
            </a:r>
            <a:r>
              <a:rPr b="1" lang="en">
                <a:solidFill>
                  <a:srgbClr val="000000"/>
                </a:solidFill>
              </a:rPr>
              <a:t>Statistics gather</a:t>
            </a:r>
            <a:r>
              <a:rPr lang="en">
                <a:solidFill>
                  <a:srgbClr val="000000"/>
                </a:solidFill>
              </a:rPr>
              <a:t> job can be hidden while it is running with no errors</a:t>
            </a:r>
            <a:endParaRPr/>
          </a:p>
        </p:txBody>
      </p:sp>
      <p:pic>
        <p:nvPicPr>
          <p:cNvPr id="1541" name="Google Shape;1541;p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5465" y="1850691"/>
            <a:ext cx="491667" cy="491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2" name="Google Shape;1542;p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65460" y="1850691"/>
            <a:ext cx="491667" cy="491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3" name="Google Shape;1543;p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6875" y="1850691"/>
            <a:ext cx="491667" cy="491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4" name="Google Shape;1544;p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36870" y="1850691"/>
            <a:ext cx="491667" cy="491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5" name="Google Shape;1545;p1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1537" y="3758697"/>
            <a:ext cx="5516924" cy="1041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3360000" dist="76200">
              <a:srgbClr val="000000">
                <a:alpha val="50000"/>
              </a:srgbClr>
            </a:outerShdw>
          </a:effectLst>
        </p:spPr>
      </p:pic>
      <p:pic>
        <p:nvPicPr>
          <p:cNvPr id="1546" name="Google Shape;1546;p1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67050" y="3464775"/>
            <a:ext cx="1309950" cy="14290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3240000" dist="76200">
              <a:srgbClr val="000000">
                <a:alpha val="50000"/>
              </a:srgbClr>
            </a:outerShdw>
          </a:effectLst>
        </p:spPr>
      </p:pic>
      <p:pic>
        <p:nvPicPr>
          <p:cNvPr id="1547" name="Google Shape;1547;p16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15475" y="1853575"/>
            <a:ext cx="491650" cy="49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8" name="Google Shape;1548;p16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248300" y="1850700"/>
            <a:ext cx="508824" cy="508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9" name="Google Shape;1549;p16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386875" y="1836400"/>
            <a:ext cx="508824" cy="508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0" name="Google Shape;1550;p16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536875" y="1845000"/>
            <a:ext cx="491650" cy="4916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4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5" name="Google Shape;1555;p163"/>
          <p:cNvSpPr txBox="1"/>
          <p:nvPr>
            <p:ph idx="12" type="sldNum"/>
          </p:nvPr>
        </p:nvSpPr>
        <p:spPr>
          <a:xfrm>
            <a:off x="8586613" y="4715606"/>
            <a:ext cx="228300" cy="282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56" name="Google Shape;1556;p163"/>
          <p:cNvSpPr txBox="1"/>
          <p:nvPr>
            <p:ph type="title"/>
          </p:nvPr>
        </p:nvSpPr>
        <p:spPr>
          <a:xfrm>
            <a:off x="1607555" y="572644"/>
            <a:ext cx="5915100" cy="491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Stats Table</a:t>
            </a:r>
            <a:endParaRPr/>
          </a:p>
        </p:txBody>
      </p:sp>
      <p:sp>
        <p:nvSpPr>
          <p:cNvPr id="1557" name="Google Shape;1557;p163"/>
          <p:cNvSpPr txBox="1"/>
          <p:nvPr>
            <p:ph idx="2" type="subTitle"/>
          </p:nvPr>
        </p:nvSpPr>
        <p:spPr>
          <a:xfrm>
            <a:off x="998725" y="2307666"/>
            <a:ext cx="1902000" cy="82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Automatically created in the hub repository databases.</a:t>
            </a:r>
            <a:br>
              <a:rPr lang="en"/>
            </a:br>
            <a:br>
              <a:rPr lang="en"/>
            </a:br>
            <a:r>
              <a:rPr lang="en">
                <a:solidFill>
                  <a:schemeClr val="dk1"/>
                </a:solidFill>
              </a:rPr>
              <a:t>Populated with metrics gathered by the stats job.</a:t>
            </a:r>
            <a:endParaRPr/>
          </a:p>
        </p:txBody>
      </p:sp>
      <p:sp>
        <p:nvSpPr>
          <p:cNvPr id="1558" name="Google Shape;1558;p163"/>
          <p:cNvSpPr txBox="1"/>
          <p:nvPr>
            <p:ph idx="4" type="subTitle"/>
          </p:nvPr>
        </p:nvSpPr>
        <p:spPr>
          <a:xfrm>
            <a:off x="3642608" y="2307666"/>
            <a:ext cx="1902000" cy="82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Stats entry scopes are defined by channel, location or table name.</a:t>
            </a:r>
            <a:br>
              <a:rPr lang="en">
                <a:solidFill>
                  <a:schemeClr val="dk1"/>
                </a:solidFill>
              </a:rPr>
            </a:b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Metrics are gathered with per-minute granularity and aggregated up to 10 minutes, 1 hour and 1 day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>
                <a:solidFill>
                  <a:schemeClr val="dk1"/>
                </a:solidFill>
              </a:rPr>
            </a:br>
            <a:endParaRPr/>
          </a:p>
        </p:txBody>
      </p:sp>
      <p:sp>
        <p:nvSpPr>
          <p:cNvPr id="1559" name="Google Shape;1559;p163"/>
          <p:cNvSpPr txBox="1"/>
          <p:nvPr>
            <p:ph idx="6" type="subTitle"/>
          </p:nvPr>
        </p:nvSpPr>
        <p:spPr>
          <a:xfrm>
            <a:off x="6286497" y="2307666"/>
            <a:ext cx="1902000" cy="82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Can be stored in a secondary storage in CSV and can be replicated to a database target using the sample channel definition: hvr_stats_channel_example.json available in the HVR_HOME/examples/ hvr_stats directory</a:t>
            </a:r>
            <a:endParaRPr sz="1000"/>
          </a:p>
        </p:txBody>
      </p:sp>
      <p:pic>
        <p:nvPicPr>
          <p:cNvPr id="1560" name="Google Shape;1560;p1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8725" y="1484944"/>
            <a:ext cx="491667" cy="491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1" name="Google Shape;1561;p1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48434" y="1484944"/>
            <a:ext cx="491667" cy="491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2" name="Google Shape;1562;p1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98143" y="1484944"/>
            <a:ext cx="491667" cy="491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3" name="Google Shape;1563;p1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8725" y="1484925"/>
            <a:ext cx="491650" cy="4916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4" name="Google Shape;1564;p1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48425" y="1484925"/>
            <a:ext cx="491650" cy="49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5" name="Google Shape;1565;p16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98150" y="1484950"/>
            <a:ext cx="491650" cy="49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6" name="Google Shape;1566;p16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61477" y="3855872"/>
            <a:ext cx="4066150" cy="102092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3480000" dist="7620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ivetran">
  <a:themeElements>
    <a:clrScheme name="Simple Light">
      <a:dk1>
        <a:srgbClr val="222222"/>
      </a:dk1>
      <a:lt1>
        <a:srgbClr val="FFFFFF"/>
      </a:lt1>
      <a:dk2>
        <a:srgbClr val="EEEEEE"/>
      </a:dk2>
      <a:lt2>
        <a:srgbClr val="222222"/>
      </a:lt2>
      <a:accent1>
        <a:srgbClr val="002040"/>
      </a:accent1>
      <a:accent2>
        <a:srgbClr val="007FFF"/>
      </a:accent2>
      <a:accent3>
        <a:srgbClr val="C9E4EA"/>
      </a:accent3>
      <a:accent4>
        <a:srgbClr val="494949"/>
      </a:accent4>
      <a:accent5>
        <a:srgbClr val="C1C1C1"/>
      </a:accent5>
      <a:accent6>
        <a:srgbClr val="C2C7CC"/>
      </a:accent6>
      <a:hlink>
        <a:srgbClr val="007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ivetran">
  <a:themeElements>
    <a:clrScheme name="Simple Light">
      <a:dk1>
        <a:srgbClr val="001525"/>
      </a:dk1>
      <a:lt1>
        <a:srgbClr val="FFFFFF"/>
      </a:lt1>
      <a:dk2>
        <a:srgbClr val="F7F8FA"/>
      </a:dk2>
      <a:lt2>
        <a:srgbClr val="222222"/>
      </a:lt2>
      <a:accent1>
        <a:srgbClr val="001525"/>
      </a:accent1>
      <a:accent2>
        <a:srgbClr val="306BEA"/>
      </a:accent2>
      <a:accent3>
        <a:srgbClr val="85B4FF"/>
      </a:accent3>
      <a:accent4>
        <a:srgbClr val="F3F0EC"/>
      </a:accent4>
      <a:accent5>
        <a:srgbClr val="D0D3D9"/>
      </a:accent5>
      <a:accent6>
        <a:srgbClr val="C6DDFF"/>
      </a:accent6>
      <a:hlink>
        <a:srgbClr val="306BEA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